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5" r:id="rId7"/>
    <p:sldId id="299" r:id="rId8"/>
    <p:sldId id="300" r:id="rId9"/>
    <p:sldId id="291" r:id="rId10"/>
    <p:sldId id="292" r:id="rId11"/>
    <p:sldId id="293" r:id="rId12"/>
    <p:sldId id="294" r:id="rId13"/>
    <p:sldId id="301" r:id="rId14"/>
    <p:sldId id="302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AB3071-3581-48B7-B0D4-E9BC27DD2269}" v="67" dt="2023-03-17T16:24:43.7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Sotelo Pinheiro da Silva" userId="735f63d5-6b70-4892-b79d-159b0fe18b46" providerId="ADAL" clId="{EAAB3071-3581-48B7-B0D4-E9BC27DD2269}"/>
    <pc:docChg chg="undo custSel addSld delSld modSld">
      <pc:chgData name="David Sotelo Pinheiro da Silva" userId="735f63d5-6b70-4892-b79d-159b0fe18b46" providerId="ADAL" clId="{EAAB3071-3581-48B7-B0D4-E9BC27DD2269}" dt="2023-03-17T16:24:53.471" v="664" actId="1076"/>
      <pc:docMkLst>
        <pc:docMk/>
      </pc:docMkLst>
      <pc:sldChg chg="modSp mod">
        <pc:chgData name="David Sotelo Pinheiro da Silva" userId="735f63d5-6b70-4892-b79d-159b0fe18b46" providerId="ADAL" clId="{EAAB3071-3581-48B7-B0D4-E9BC27DD2269}" dt="2023-03-17T10:46:48.304" v="1" actId="20577"/>
        <pc:sldMkLst>
          <pc:docMk/>
          <pc:sldMk cId="2118169588" sldId="256"/>
        </pc:sldMkLst>
        <pc:spChg chg="mod">
          <ac:chgData name="David Sotelo Pinheiro da Silva" userId="735f63d5-6b70-4892-b79d-159b0fe18b46" providerId="ADAL" clId="{EAAB3071-3581-48B7-B0D4-E9BC27DD2269}" dt="2023-03-17T10:46:48.304" v="1" actId="20577"/>
          <ac:spMkLst>
            <pc:docMk/>
            <pc:sldMk cId="2118169588" sldId="256"/>
            <ac:spMk id="9" creationId="{9147E5B5-CB5C-61E5-F1C0-0473C4ED5C7F}"/>
          </ac:spMkLst>
        </pc:spChg>
      </pc:sldChg>
      <pc:sldChg chg="addSp delSp modSp mod">
        <pc:chgData name="David Sotelo Pinheiro da Silva" userId="735f63d5-6b70-4892-b79d-159b0fe18b46" providerId="ADAL" clId="{EAAB3071-3581-48B7-B0D4-E9BC27DD2269}" dt="2023-03-17T12:02:58.301" v="81" actId="1076"/>
        <pc:sldMkLst>
          <pc:docMk/>
          <pc:sldMk cId="1472024684" sldId="257"/>
        </pc:sldMkLst>
        <pc:spChg chg="mod">
          <ac:chgData name="David Sotelo Pinheiro da Silva" userId="735f63d5-6b70-4892-b79d-159b0fe18b46" providerId="ADAL" clId="{EAAB3071-3581-48B7-B0D4-E9BC27DD2269}" dt="2023-03-17T11:55:26.726" v="21" actId="20577"/>
          <ac:spMkLst>
            <pc:docMk/>
            <pc:sldMk cId="1472024684" sldId="257"/>
            <ac:spMk id="2" creationId="{B6F94C01-1B01-91E4-E8CB-1CC5DC064D91}"/>
          </ac:spMkLst>
        </pc:spChg>
        <pc:picChg chg="add del mod modCrop">
          <ac:chgData name="David Sotelo Pinheiro da Silva" userId="735f63d5-6b70-4892-b79d-159b0fe18b46" providerId="ADAL" clId="{EAAB3071-3581-48B7-B0D4-E9BC27DD2269}" dt="2023-03-17T11:59:30.114" v="28" actId="21"/>
          <ac:picMkLst>
            <pc:docMk/>
            <pc:sldMk cId="1472024684" sldId="257"/>
            <ac:picMk id="4" creationId="{F8BB6B4E-52B2-8D47-67E4-D1BF1741C428}"/>
          </ac:picMkLst>
        </pc:picChg>
        <pc:picChg chg="del">
          <ac:chgData name="David Sotelo Pinheiro da Silva" userId="735f63d5-6b70-4892-b79d-159b0fe18b46" providerId="ADAL" clId="{EAAB3071-3581-48B7-B0D4-E9BC27DD2269}" dt="2023-03-17T11:59:08.327" v="22" actId="478"/>
          <ac:picMkLst>
            <pc:docMk/>
            <pc:sldMk cId="1472024684" sldId="257"/>
            <ac:picMk id="5" creationId="{67CC27CC-11A5-C087-9F49-481E936E575E}"/>
          </ac:picMkLst>
        </pc:picChg>
        <pc:picChg chg="add mod">
          <ac:chgData name="David Sotelo Pinheiro da Silva" userId="735f63d5-6b70-4892-b79d-159b0fe18b46" providerId="ADAL" clId="{EAAB3071-3581-48B7-B0D4-E9BC27DD2269}" dt="2023-03-17T12:02:21.173" v="62" actId="1076"/>
          <ac:picMkLst>
            <pc:docMk/>
            <pc:sldMk cId="1472024684" sldId="257"/>
            <ac:picMk id="6" creationId="{421E128D-4E62-1047-7967-4B846974565E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2:02:41.188" v="77" actId="21"/>
          <ac:picMkLst>
            <pc:docMk/>
            <pc:sldMk cId="1472024684" sldId="257"/>
            <ac:picMk id="8" creationId="{EA5B22B0-4293-F195-4F3F-821AAFD6316E}"/>
          </ac:picMkLst>
        </pc:picChg>
        <pc:picChg chg="del">
          <ac:chgData name="David Sotelo Pinheiro da Silva" userId="735f63d5-6b70-4892-b79d-159b0fe18b46" providerId="ADAL" clId="{EAAB3071-3581-48B7-B0D4-E9BC27DD2269}" dt="2023-03-17T12:01:30.093" v="36" actId="478"/>
          <ac:picMkLst>
            <pc:docMk/>
            <pc:sldMk cId="1472024684" sldId="257"/>
            <ac:picMk id="9" creationId="{BB61ADE8-0B01-292B-3396-892AE519C4D0}"/>
          </ac:picMkLst>
        </pc:picChg>
        <pc:picChg chg="add del mod">
          <ac:chgData name="David Sotelo Pinheiro da Silva" userId="735f63d5-6b70-4892-b79d-159b0fe18b46" providerId="ADAL" clId="{EAAB3071-3581-48B7-B0D4-E9BC27DD2269}" dt="2023-03-17T12:02:02.462" v="54"/>
          <ac:picMkLst>
            <pc:docMk/>
            <pc:sldMk cId="1472024684" sldId="257"/>
            <ac:picMk id="10" creationId="{7A6E7A53-060C-2E89-898D-5EA9D8257067}"/>
          </ac:picMkLst>
        </pc:picChg>
        <pc:picChg chg="add del mod">
          <ac:chgData name="David Sotelo Pinheiro da Silva" userId="735f63d5-6b70-4892-b79d-159b0fe18b46" providerId="ADAL" clId="{EAAB3071-3581-48B7-B0D4-E9BC27DD2269}" dt="2023-03-17T12:02:33.857" v="74"/>
          <ac:picMkLst>
            <pc:docMk/>
            <pc:sldMk cId="1472024684" sldId="257"/>
            <ac:picMk id="11" creationId="{17EFEBD2-353A-59EB-B05C-EC927DA5B915}"/>
          </ac:picMkLst>
        </pc:picChg>
        <pc:picChg chg="add mod">
          <ac:chgData name="David Sotelo Pinheiro da Silva" userId="735f63d5-6b70-4892-b79d-159b0fe18b46" providerId="ADAL" clId="{EAAB3071-3581-48B7-B0D4-E9BC27DD2269}" dt="2023-03-17T12:02:58.301" v="81" actId="1076"/>
          <ac:picMkLst>
            <pc:docMk/>
            <pc:sldMk cId="1472024684" sldId="257"/>
            <ac:picMk id="12" creationId="{391F0543-A40E-F292-0871-C137F1612D0D}"/>
          </ac:picMkLst>
        </pc:picChg>
        <pc:cxnChg chg="mod">
          <ac:chgData name="David Sotelo Pinheiro da Silva" userId="735f63d5-6b70-4892-b79d-159b0fe18b46" providerId="ADAL" clId="{EAAB3071-3581-48B7-B0D4-E9BC27DD2269}" dt="2023-03-17T12:02:32.719" v="72" actId="1076"/>
          <ac:cxnSpMkLst>
            <pc:docMk/>
            <pc:sldMk cId="1472024684" sldId="257"/>
            <ac:cxnSpMk id="17" creationId="{C2095C9A-18EF-33C8-241D-7B14B9D94331}"/>
          </ac:cxnSpMkLst>
        </pc:cxnChg>
      </pc:sldChg>
      <pc:sldChg chg="addSp delSp modSp mod">
        <pc:chgData name="David Sotelo Pinheiro da Silva" userId="735f63d5-6b70-4892-b79d-159b0fe18b46" providerId="ADAL" clId="{EAAB3071-3581-48B7-B0D4-E9BC27DD2269}" dt="2023-03-17T12:07:45.695" v="122" actId="14100"/>
        <pc:sldMkLst>
          <pc:docMk/>
          <pc:sldMk cId="1070485578" sldId="265"/>
        </pc:sldMkLst>
        <pc:spChg chg="mod">
          <ac:chgData name="David Sotelo Pinheiro da Silva" userId="735f63d5-6b70-4892-b79d-159b0fe18b46" providerId="ADAL" clId="{EAAB3071-3581-48B7-B0D4-E9BC27DD2269}" dt="2023-03-17T12:03:24.289" v="82"/>
          <ac:spMkLst>
            <pc:docMk/>
            <pc:sldMk cId="1070485578" sldId="265"/>
            <ac:spMk id="2" creationId="{B6F94C01-1B01-91E4-E8CB-1CC5DC064D91}"/>
          </ac:spMkLst>
        </pc:spChg>
        <pc:spChg chg="mod">
          <ac:chgData name="David Sotelo Pinheiro da Silva" userId="735f63d5-6b70-4892-b79d-159b0fe18b46" providerId="ADAL" clId="{EAAB3071-3581-48B7-B0D4-E9BC27DD2269}" dt="2023-03-17T12:07:45.695" v="122" actId="14100"/>
          <ac:spMkLst>
            <pc:docMk/>
            <pc:sldMk cId="1070485578" sldId="265"/>
            <ac:spMk id="8" creationId="{D6E942DA-3B9B-997B-4EB6-4D7872048F2C}"/>
          </ac:spMkLst>
        </pc:spChg>
        <pc:spChg chg="mod">
          <ac:chgData name="David Sotelo Pinheiro da Silva" userId="735f63d5-6b70-4892-b79d-159b0fe18b46" providerId="ADAL" clId="{EAAB3071-3581-48B7-B0D4-E9BC27DD2269}" dt="2023-03-17T12:07:37.153" v="119" actId="14100"/>
          <ac:spMkLst>
            <pc:docMk/>
            <pc:sldMk cId="1070485578" sldId="265"/>
            <ac:spMk id="19" creationId="{49E2A182-5277-8FD0-7278-6B554D98F7F3}"/>
          </ac:spMkLst>
        </pc:spChg>
        <pc:picChg chg="add del mod modCrop">
          <ac:chgData name="David Sotelo Pinheiro da Silva" userId="735f63d5-6b70-4892-b79d-159b0fe18b46" providerId="ADAL" clId="{EAAB3071-3581-48B7-B0D4-E9BC27DD2269}" dt="2023-03-17T12:06:39.871" v="95" actId="21"/>
          <ac:picMkLst>
            <pc:docMk/>
            <pc:sldMk cId="1070485578" sldId="265"/>
            <ac:picMk id="4" creationId="{D30D5E51-0B4B-30DB-939D-466B5D361289}"/>
          </ac:picMkLst>
        </pc:picChg>
        <pc:picChg chg="del">
          <ac:chgData name="David Sotelo Pinheiro da Silva" userId="735f63d5-6b70-4892-b79d-159b0fe18b46" providerId="ADAL" clId="{EAAB3071-3581-48B7-B0D4-E9BC27DD2269}" dt="2023-03-17T12:06:03.399" v="86" actId="478"/>
          <ac:picMkLst>
            <pc:docMk/>
            <pc:sldMk cId="1070485578" sldId="265"/>
            <ac:picMk id="5" creationId="{00600795-2BCF-A373-21F0-7D99B539EBAA}"/>
          </ac:picMkLst>
        </pc:picChg>
        <pc:picChg chg="add mod">
          <ac:chgData name="David Sotelo Pinheiro da Silva" userId="735f63d5-6b70-4892-b79d-159b0fe18b46" providerId="ADAL" clId="{EAAB3071-3581-48B7-B0D4-E9BC27DD2269}" dt="2023-03-17T12:07:27.006" v="116" actId="14100"/>
          <ac:picMkLst>
            <pc:docMk/>
            <pc:sldMk cId="1070485578" sldId="265"/>
            <ac:picMk id="6" creationId="{34276594-53B6-BC9E-2B13-010B79B792F0}"/>
          </ac:picMkLst>
        </pc:picChg>
        <pc:picChg chg="del">
          <ac:chgData name="David Sotelo Pinheiro da Silva" userId="735f63d5-6b70-4892-b79d-159b0fe18b46" providerId="ADAL" clId="{EAAB3071-3581-48B7-B0D4-E9BC27DD2269}" dt="2023-03-17T12:07:10.724" v="110" actId="478"/>
          <ac:picMkLst>
            <pc:docMk/>
            <pc:sldMk cId="1070485578" sldId="265"/>
            <ac:picMk id="9" creationId="{A30AF1D6-C9A1-FEBF-8F00-9E2E50ABFB21}"/>
          </ac:picMkLst>
        </pc:picChg>
        <pc:cxnChg chg="del">
          <ac:chgData name="David Sotelo Pinheiro da Silva" userId="735f63d5-6b70-4892-b79d-159b0fe18b46" providerId="ADAL" clId="{EAAB3071-3581-48B7-B0D4-E9BC27DD2269}" dt="2023-03-17T12:07:13.875" v="112" actId="478"/>
          <ac:cxnSpMkLst>
            <pc:docMk/>
            <pc:sldMk cId="1070485578" sldId="265"/>
            <ac:cxnSpMk id="10" creationId="{B735D32C-E1C9-BB86-711C-E6195283BA89}"/>
          </ac:cxnSpMkLst>
        </pc:cxnChg>
      </pc:sldChg>
      <pc:sldChg chg="addSp delSp modSp mod">
        <pc:chgData name="David Sotelo Pinheiro da Silva" userId="735f63d5-6b70-4892-b79d-159b0fe18b46" providerId="ADAL" clId="{EAAB3071-3581-48B7-B0D4-E9BC27DD2269}" dt="2023-03-17T12:32:54.227" v="271" actId="1076"/>
        <pc:sldMkLst>
          <pc:docMk/>
          <pc:sldMk cId="2718898680" sldId="291"/>
        </pc:sldMkLst>
        <pc:spChg chg="mod">
          <ac:chgData name="David Sotelo Pinheiro da Silva" userId="735f63d5-6b70-4892-b79d-159b0fe18b46" providerId="ADAL" clId="{EAAB3071-3581-48B7-B0D4-E9BC27DD2269}" dt="2023-03-17T12:18:53.873" v="228" actId="20577"/>
          <ac:spMkLst>
            <pc:docMk/>
            <pc:sldMk cId="2718898680" sldId="291"/>
            <ac:spMk id="2" creationId="{B6F94C01-1B01-91E4-E8CB-1CC5DC064D91}"/>
          </ac:spMkLst>
        </pc:spChg>
        <pc:picChg chg="add del mod modCrop">
          <ac:chgData name="David Sotelo Pinheiro da Silva" userId="735f63d5-6b70-4892-b79d-159b0fe18b46" providerId="ADAL" clId="{EAAB3071-3581-48B7-B0D4-E9BC27DD2269}" dt="2023-03-17T12:30:17.787" v="237" actId="21"/>
          <ac:picMkLst>
            <pc:docMk/>
            <pc:sldMk cId="2718898680" sldId="291"/>
            <ac:picMk id="4" creationId="{94FAA9CA-83F4-772C-7C50-B373131FAA8F}"/>
          </ac:picMkLst>
        </pc:picChg>
        <pc:picChg chg="add mod">
          <ac:chgData name="David Sotelo Pinheiro da Silva" userId="735f63d5-6b70-4892-b79d-159b0fe18b46" providerId="ADAL" clId="{EAAB3071-3581-48B7-B0D4-E9BC27DD2269}" dt="2023-03-17T12:31:03.723" v="251" actId="1076"/>
          <ac:picMkLst>
            <pc:docMk/>
            <pc:sldMk cId="2718898680" sldId="291"/>
            <ac:picMk id="5" creationId="{5CB1BE82-A64B-5FC2-FF47-12E1C45F75F6}"/>
          </ac:picMkLst>
        </pc:picChg>
        <pc:picChg chg="del">
          <ac:chgData name="David Sotelo Pinheiro da Silva" userId="735f63d5-6b70-4892-b79d-159b0fe18b46" providerId="ADAL" clId="{EAAB3071-3581-48B7-B0D4-E9BC27DD2269}" dt="2023-03-17T12:29:43.755" v="229" actId="478"/>
          <ac:picMkLst>
            <pc:docMk/>
            <pc:sldMk cId="2718898680" sldId="291"/>
            <ac:picMk id="6" creationId="{A2AD8DD7-22F5-73DB-88C7-3A5CE9E58703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2:30:59.688" v="248" actId="21"/>
          <ac:picMkLst>
            <pc:docMk/>
            <pc:sldMk cId="2718898680" sldId="291"/>
            <ac:picMk id="8" creationId="{ED6EE36B-7A05-D9EC-5CD9-832D8805D436}"/>
          </ac:picMkLst>
        </pc:picChg>
        <pc:picChg chg="add mod">
          <ac:chgData name="David Sotelo Pinheiro da Silva" userId="735f63d5-6b70-4892-b79d-159b0fe18b46" providerId="ADAL" clId="{EAAB3071-3581-48B7-B0D4-E9BC27DD2269}" dt="2023-03-17T12:31:10.290" v="254" actId="1076"/>
          <ac:picMkLst>
            <pc:docMk/>
            <pc:sldMk cId="2718898680" sldId="291"/>
            <ac:picMk id="9" creationId="{17AC0B2E-DE43-3905-B4D3-D79581CC3F4A}"/>
          </ac:picMkLst>
        </pc:picChg>
        <pc:picChg chg="del">
          <ac:chgData name="David Sotelo Pinheiro da Silva" userId="735f63d5-6b70-4892-b79d-159b0fe18b46" providerId="ADAL" clId="{EAAB3071-3581-48B7-B0D4-E9BC27DD2269}" dt="2023-03-17T12:29:44.521" v="230" actId="478"/>
          <ac:picMkLst>
            <pc:docMk/>
            <pc:sldMk cId="2718898680" sldId="291"/>
            <ac:picMk id="10" creationId="{F1AB1AE2-EA39-66FC-0F45-CCBC0C022FBF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2:31:44.310" v="260" actId="21"/>
          <ac:picMkLst>
            <pc:docMk/>
            <pc:sldMk cId="2718898680" sldId="291"/>
            <ac:picMk id="12" creationId="{A9FEF814-19D7-03D2-DD53-09BA28C1EB1E}"/>
          </ac:picMkLst>
        </pc:picChg>
        <pc:picChg chg="del">
          <ac:chgData name="David Sotelo Pinheiro da Silva" userId="735f63d5-6b70-4892-b79d-159b0fe18b46" providerId="ADAL" clId="{EAAB3071-3581-48B7-B0D4-E9BC27DD2269}" dt="2023-03-17T12:29:45.101" v="231" actId="478"/>
          <ac:picMkLst>
            <pc:docMk/>
            <pc:sldMk cId="2718898680" sldId="291"/>
            <ac:picMk id="13" creationId="{6F96893B-F160-434D-E2F7-A66C6EB31C33}"/>
          </ac:picMkLst>
        </pc:picChg>
        <pc:picChg chg="add mod">
          <ac:chgData name="David Sotelo Pinheiro da Silva" userId="735f63d5-6b70-4892-b79d-159b0fe18b46" providerId="ADAL" clId="{EAAB3071-3581-48B7-B0D4-E9BC27DD2269}" dt="2023-03-17T12:32:54.227" v="271" actId="1076"/>
          <ac:picMkLst>
            <pc:docMk/>
            <pc:sldMk cId="2718898680" sldId="291"/>
            <ac:picMk id="14" creationId="{32910A1F-AF93-3B15-7A75-06BC939CDE34}"/>
          </ac:picMkLst>
        </pc:picChg>
        <pc:cxnChg chg="mod">
          <ac:chgData name="David Sotelo Pinheiro da Silva" userId="735f63d5-6b70-4892-b79d-159b0fe18b46" providerId="ADAL" clId="{EAAB3071-3581-48B7-B0D4-E9BC27DD2269}" dt="2023-03-17T12:32:42.571" v="267" actId="1076"/>
          <ac:cxnSpMkLst>
            <pc:docMk/>
            <pc:sldMk cId="2718898680" sldId="291"/>
            <ac:cxnSpMk id="17" creationId="{C2095C9A-18EF-33C8-241D-7B14B9D94331}"/>
          </ac:cxnSpMkLst>
        </pc:cxnChg>
      </pc:sldChg>
      <pc:sldChg chg="addSp delSp modSp mod">
        <pc:chgData name="David Sotelo Pinheiro da Silva" userId="735f63d5-6b70-4892-b79d-159b0fe18b46" providerId="ADAL" clId="{EAAB3071-3581-48B7-B0D4-E9BC27DD2269}" dt="2023-03-17T13:08:51.452" v="350" actId="1076"/>
        <pc:sldMkLst>
          <pc:docMk/>
          <pc:sldMk cId="2305093642" sldId="292"/>
        </pc:sldMkLst>
        <pc:spChg chg="del mod">
          <ac:chgData name="David Sotelo Pinheiro da Silva" userId="735f63d5-6b70-4892-b79d-159b0fe18b46" providerId="ADAL" clId="{EAAB3071-3581-48B7-B0D4-E9BC27DD2269}" dt="2023-03-17T13:08:14.883" v="338" actId="478"/>
          <ac:spMkLst>
            <pc:docMk/>
            <pc:sldMk cId="2305093642" sldId="292"/>
            <ac:spMk id="2" creationId="{B6F94C01-1B01-91E4-E8CB-1CC5DC064D91}"/>
          </ac:spMkLst>
        </pc:spChg>
        <pc:spChg chg="mod">
          <ac:chgData name="David Sotelo Pinheiro da Silva" userId="735f63d5-6b70-4892-b79d-159b0fe18b46" providerId="ADAL" clId="{EAAB3071-3581-48B7-B0D4-E9BC27DD2269}" dt="2023-03-17T13:08:26.217" v="341" actId="1076"/>
          <ac:spMkLst>
            <pc:docMk/>
            <pc:sldMk cId="2305093642" sldId="292"/>
            <ac:spMk id="8" creationId="{D6E942DA-3B9B-997B-4EB6-4D7872048F2C}"/>
          </ac:spMkLst>
        </pc:spChg>
        <pc:spChg chg="add del mod">
          <ac:chgData name="David Sotelo Pinheiro da Silva" userId="735f63d5-6b70-4892-b79d-159b0fe18b46" providerId="ADAL" clId="{EAAB3071-3581-48B7-B0D4-E9BC27DD2269}" dt="2023-03-17T13:08:19.115" v="340" actId="478"/>
          <ac:spMkLst>
            <pc:docMk/>
            <pc:sldMk cId="2305093642" sldId="292"/>
            <ac:spMk id="17" creationId="{A973F0EB-D577-05EE-D817-01B3EC35AAE2}"/>
          </ac:spMkLst>
        </pc:spChg>
        <pc:spChg chg="add mod">
          <ac:chgData name="David Sotelo Pinheiro da Silva" userId="735f63d5-6b70-4892-b79d-159b0fe18b46" providerId="ADAL" clId="{EAAB3071-3581-48B7-B0D4-E9BC27DD2269}" dt="2023-03-17T13:08:51.452" v="350" actId="1076"/>
          <ac:spMkLst>
            <pc:docMk/>
            <pc:sldMk cId="2305093642" sldId="292"/>
            <ac:spMk id="18" creationId="{D6A9740D-EA63-923F-4F5F-38AA9E833BC0}"/>
          </ac:spMkLst>
        </pc:spChg>
        <pc:spChg chg="mod">
          <ac:chgData name="David Sotelo Pinheiro da Silva" userId="735f63d5-6b70-4892-b79d-159b0fe18b46" providerId="ADAL" clId="{EAAB3071-3581-48B7-B0D4-E9BC27DD2269}" dt="2023-03-17T13:06:13.309" v="322" actId="14100"/>
          <ac:spMkLst>
            <pc:docMk/>
            <pc:sldMk cId="2305093642" sldId="292"/>
            <ac:spMk id="19" creationId="{49E2A182-5277-8FD0-7278-6B554D98F7F3}"/>
          </ac:spMkLst>
        </pc:spChg>
        <pc:picChg chg="add del mod modCrop">
          <ac:chgData name="David Sotelo Pinheiro da Silva" userId="735f63d5-6b70-4892-b79d-159b0fe18b46" providerId="ADAL" clId="{EAAB3071-3581-48B7-B0D4-E9BC27DD2269}" dt="2023-03-17T13:03:38.995" v="282" actId="21"/>
          <ac:picMkLst>
            <pc:docMk/>
            <pc:sldMk cId="2305093642" sldId="292"/>
            <ac:picMk id="4" creationId="{6D59FC57-A7BE-14E3-D885-0BB3F5A8A1D6}"/>
          </ac:picMkLst>
        </pc:picChg>
        <pc:picChg chg="add del mod">
          <ac:chgData name="David Sotelo Pinheiro da Silva" userId="735f63d5-6b70-4892-b79d-159b0fe18b46" providerId="ADAL" clId="{EAAB3071-3581-48B7-B0D4-E9BC27DD2269}" dt="2023-03-17T13:04:25.769" v="293" actId="478"/>
          <ac:picMkLst>
            <pc:docMk/>
            <pc:sldMk cId="2305093642" sldId="292"/>
            <ac:picMk id="5" creationId="{C5AD5055-4CA8-363D-E854-69A064E90250}"/>
          </ac:picMkLst>
        </pc:picChg>
        <pc:picChg chg="del mod">
          <ac:chgData name="David Sotelo Pinheiro da Silva" userId="735f63d5-6b70-4892-b79d-159b0fe18b46" providerId="ADAL" clId="{EAAB3071-3581-48B7-B0D4-E9BC27DD2269}" dt="2023-03-17T13:03:11.890" v="274" actId="478"/>
          <ac:picMkLst>
            <pc:docMk/>
            <pc:sldMk cId="2305093642" sldId="292"/>
            <ac:picMk id="6" creationId="{FA24A6C9-3C7C-D9EB-0AE8-A32E84599C6A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3:04:57.901" v="300" actId="21"/>
          <ac:picMkLst>
            <pc:docMk/>
            <pc:sldMk cId="2305093642" sldId="292"/>
            <ac:picMk id="9" creationId="{53B67637-1E28-0E9E-8707-BDF362F07E83}"/>
          </ac:picMkLst>
        </pc:picChg>
        <pc:picChg chg="add mod">
          <ac:chgData name="David Sotelo Pinheiro da Silva" userId="735f63d5-6b70-4892-b79d-159b0fe18b46" providerId="ADAL" clId="{EAAB3071-3581-48B7-B0D4-E9BC27DD2269}" dt="2023-03-17T13:08:28.162" v="342" actId="1076"/>
          <ac:picMkLst>
            <pc:docMk/>
            <pc:sldMk cId="2305093642" sldId="292"/>
            <ac:picMk id="11" creationId="{E4D75912-B238-C072-0548-7F8F2A91F2F7}"/>
          </ac:picMkLst>
        </pc:picChg>
        <pc:picChg chg="del">
          <ac:chgData name="David Sotelo Pinheiro da Silva" userId="735f63d5-6b70-4892-b79d-159b0fe18b46" providerId="ADAL" clId="{EAAB3071-3581-48B7-B0D4-E9BC27DD2269}" dt="2023-03-17T13:03:14.075" v="275" actId="478"/>
          <ac:picMkLst>
            <pc:docMk/>
            <pc:sldMk cId="2305093642" sldId="292"/>
            <ac:picMk id="12" creationId="{45A7E3EA-CA1B-D64B-D111-688A6434092B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3:05:37.315" v="309" actId="21"/>
          <ac:picMkLst>
            <pc:docMk/>
            <pc:sldMk cId="2305093642" sldId="292"/>
            <ac:picMk id="14" creationId="{217137D2-9BAB-14AC-BF8F-F32957DEB45C}"/>
          </ac:picMkLst>
        </pc:picChg>
        <pc:picChg chg="add mod">
          <ac:chgData name="David Sotelo Pinheiro da Silva" userId="735f63d5-6b70-4892-b79d-159b0fe18b46" providerId="ADAL" clId="{EAAB3071-3581-48B7-B0D4-E9BC27DD2269}" dt="2023-03-17T13:08:45.657" v="347" actId="1076"/>
          <ac:picMkLst>
            <pc:docMk/>
            <pc:sldMk cId="2305093642" sldId="292"/>
            <ac:picMk id="15" creationId="{49E2C5E7-DE01-C19A-DFCB-4143E8EFCBA9}"/>
          </ac:picMkLst>
        </pc:picChg>
        <pc:cxnChg chg="mod">
          <ac:chgData name="David Sotelo Pinheiro da Silva" userId="735f63d5-6b70-4892-b79d-159b0fe18b46" providerId="ADAL" clId="{EAAB3071-3581-48B7-B0D4-E9BC27DD2269}" dt="2023-03-17T13:08:51.039" v="349" actId="14100"/>
          <ac:cxnSpMkLst>
            <pc:docMk/>
            <pc:sldMk cId="2305093642" sldId="292"/>
            <ac:cxnSpMk id="10" creationId="{B735D32C-E1C9-BB86-711C-E6195283BA89}"/>
          </ac:cxnSpMkLst>
        </pc:cxnChg>
      </pc:sldChg>
      <pc:sldChg chg="addSp delSp modSp mod">
        <pc:chgData name="David Sotelo Pinheiro da Silva" userId="735f63d5-6b70-4892-b79d-159b0fe18b46" providerId="ADAL" clId="{EAAB3071-3581-48B7-B0D4-E9BC27DD2269}" dt="2023-03-17T13:24:46.523" v="450" actId="1076"/>
        <pc:sldMkLst>
          <pc:docMk/>
          <pc:sldMk cId="192575762" sldId="293"/>
        </pc:sldMkLst>
        <pc:spChg chg="mod">
          <ac:chgData name="David Sotelo Pinheiro da Silva" userId="735f63d5-6b70-4892-b79d-159b0fe18b46" providerId="ADAL" clId="{EAAB3071-3581-48B7-B0D4-E9BC27DD2269}" dt="2023-03-17T13:09:08.399" v="351" actId="1076"/>
          <ac:spMkLst>
            <pc:docMk/>
            <pc:sldMk cId="192575762" sldId="293"/>
            <ac:spMk id="2" creationId="{B6F94C01-1B01-91E4-E8CB-1CC5DC064D91}"/>
          </ac:spMkLst>
        </pc:spChg>
        <pc:picChg chg="add del mod modCrop">
          <ac:chgData name="David Sotelo Pinheiro da Silva" userId="735f63d5-6b70-4892-b79d-159b0fe18b46" providerId="ADAL" clId="{EAAB3071-3581-48B7-B0D4-E9BC27DD2269}" dt="2023-03-17T13:17:08.561" v="361" actId="21"/>
          <ac:picMkLst>
            <pc:docMk/>
            <pc:sldMk cId="192575762" sldId="293"/>
            <ac:picMk id="4" creationId="{4ADCDA44-E3A5-D19A-DF8D-005C65242DEF}"/>
          </ac:picMkLst>
        </pc:picChg>
        <pc:picChg chg="del">
          <ac:chgData name="David Sotelo Pinheiro da Silva" userId="735f63d5-6b70-4892-b79d-159b0fe18b46" providerId="ADAL" clId="{EAAB3071-3581-48B7-B0D4-E9BC27DD2269}" dt="2023-03-17T13:09:15.096" v="352" actId="478"/>
          <ac:picMkLst>
            <pc:docMk/>
            <pc:sldMk cId="192575762" sldId="293"/>
            <ac:picMk id="5" creationId="{B986644A-C92D-A9D9-A96C-18CED2D10954}"/>
          </ac:picMkLst>
        </pc:picChg>
        <pc:picChg chg="add mod">
          <ac:chgData name="David Sotelo Pinheiro da Silva" userId="735f63d5-6b70-4892-b79d-159b0fe18b46" providerId="ADAL" clId="{EAAB3071-3581-48B7-B0D4-E9BC27DD2269}" dt="2023-03-17T13:17:18.171" v="367" actId="1076"/>
          <ac:picMkLst>
            <pc:docMk/>
            <pc:sldMk cId="192575762" sldId="293"/>
            <ac:picMk id="6" creationId="{8B6CFECD-A2D4-F669-2F24-169A9EF3A73E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3:18:45.252" v="373" actId="21"/>
          <ac:picMkLst>
            <pc:docMk/>
            <pc:sldMk cId="192575762" sldId="293"/>
            <ac:picMk id="8" creationId="{6FC6A4BA-C5D8-1E2C-DA4B-73143516282C}"/>
          </ac:picMkLst>
        </pc:picChg>
        <pc:picChg chg="del">
          <ac:chgData name="David Sotelo Pinheiro da Silva" userId="735f63d5-6b70-4892-b79d-159b0fe18b46" providerId="ADAL" clId="{EAAB3071-3581-48B7-B0D4-E9BC27DD2269}" dt="2023-03-17T13:09:15.763" v="353" actId="478"/>
          <ac:picMkLst>
            <pc:docMk/>
            <pc:sldMk cId="192575762" sldId="293"/>
            <ac:picMk id="9" creationId="{56D70FED-3E53-3EE7-FBC5-71D2E634D11E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3:21:00.383" v="405" actId="21"/>
          <ac:picMkLst>
            <pc:docMk/>
            <pc:sldMk cId="192575762" sldId="293"/>
            <ac:picMk id="10" creationId="{8F4ED0AA-BC08-D2AB-72B6-E4CB0600C2F1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3:20:03.337" v="392" actId="21"/>
          <ac:picMkLst>
            <pc:docMk/>
            <pc:sldMk cId="192575762" sldId="293"/>
            <ac:picMk id="12" creationId="{196B2B58-C0DC-EE36-4DB0-3C641BF7857F}"/>
          </ac:picMkLst>
        </pc:picChg>
        <pc:picChg chg="add del mod">
          <ac:chgData name="David Sotelo Pinheiro da Silva" userId="735f63d5-6b70-4892-b79d-159b0fe18b46" providerId="ADAL" clId="{EAAB3071-3581-48B7-B0D4-E9BC27DD2269}" dt="2023-03-17T13:19:42.775" v="385"/>
          <ac:picMkLst>
            <pc:docMk/>
            <pc:sldMk cId="192575762" sldId="293"/>
            <ac:picMk id="13" creationId="{BBB8BD3E-09AB-F461-65EF-298C8E2B4083}"/>
          </ac:picMkLst>
        </pc:picChg>
        <pc:picChg chg="del mod">
          <ac:chgData name="David Sotelo Pinheiro da Silva" userId="735f63d5-6b70-4892-b79d-159b0fe18b46" providerId="ADAL" clId="{EAAB3071-3581-48B7-B0D4-E9BC27DD2269}" dt="2023-03-17T13:09:16.420" v="355" actId="478"/>
          <ac:picMkLst>
            <pc:docMk/>
            <pc:sldMk cId="192575762" sldId="293"/>
            <ac:picMk id="14" creationId="{2EEA4308-53B7-1646-91CC-E6A667DD3500}"/>
          </ac:picMkLst>
        </pc:picChg>
        <pc:picChg chg="add del mod">
          <ac:chgData name="David Sotelo Pinheiro da Silva" userId="735f63d5-6b70-4892-b79d-159b0fe18b46" providerId="ADAL" clId="{EAAB3071-3581-48B7-B0D4-E9BC27DD2269}" dt="2023-03-17T13:19:46.179" v="387"/>
          <ac:picMkLst>
            <pc:docMk/>
            <pc:sldMk cId="192575762" sldId="293"/>
            <ac:picMk id="15" creationId="{2F589D41-6C41-7D34-58BF-DFC3486A58E4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3:21:15.535" v="409" actId="21"/>
          <ac:picMkLst>
            <pc:docMk/>
            <pc:sldMk cId="192575762" sldId="293"/>
            <ac:picMk id="16" creationId="{D4D8F6A4-E3CD-63E5-68E8-F6F9598153E3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3:20:32.488" v="400" actId="21"/>
          <ac:picMkLst>
            <pc:docMk/>
            <pc:sldMk cId="192575762" sldId="293"/>
            <ac:picMk id="19" creationId="{7859CB7B-E768-BBAE-AA1C-7630E01B3ABC}"/>
          </ac:picMkLst>
        </pc:picChg>
        <pc:picChg chg="add mod">
          <ac:chgData name="David Sotelo Pinheiro da Silva" userId="735f63d5-6b70-4892-b79d-159b0fe18b46" providerId="ADAL" clId="{EAAB3071-3581-48B7-B0D4-E9BC27DD2269}" dt="2023-03-17T13:24:40.865" v="448" actId="1076"/>
          <ac:picMkLst>
            <pc:docMk/>
            <pc:sldMk cId="192575762" sldId="293"/>
            <ac:picMk id="20" creationId="{49A79955-B720-5254-3446-4ECD8B2509C9}"/>
          </ac:picMkLst>
        </pc:picChg>
        <pc:picChg chg="add mod">
          <ac:chgData name="David Sotelo Pinheiro da Silva" userId="735f63d5-6b70-4892-b79d-159b0fe18b46" providerId="ADAL" clId="{EAAB3071-3581-48B7-B0D4-E9BC27DD2269}" dt="2023-03-17T13:24:19.429" v="437" actId="1076"/>
          <ac:picMkLst>
            <pc:docMk/>
            <pc:sldMk cId="192575762" sldId="293"/>
            <ac:picMk id="21" creationId="{EAD6EB10-8142-8752-564D-D51B5B39F405}"/>
          </ac:picMkLst>
        </pc:picChg>
        <pc:picChg chg="add mod">
          <ac:chgData name="David Sotelo Pinheiro da Silva" userId="735f63d5-6b70-4892-b79d-159b0fe18b46" providerId="ADAL" clId="{EAAB3071-3581-48B7-B0D4-E9BC27DD2269}" dt="2023-03-17T13:24:28.779" v="443" actId="1076"/>
          <ac:picMkLst>
            <pc:docMk/>
            <pc:sldMk cId="192575762" sldId="293"/>
            <ac:picMk id="22" creationId="{A7443495-C074-377D-7A3E-147302D247DC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3:23:21.144" v="419" actId="21"/>
          <ac:picMkLst>
            <pc:docMk/>
            <pc:sldMk cId="192575762" sldId="293"/>
            <ac:picMk id="24" creationId="{1252FA61-9E5B-0698-9256-58AB55B166D6}"/>
          </ac:picMkLst>
        </pc:picChg>
        <pc:picChg chg="add mod">
          <ac:chgData name="David Sotelo Pinheiro da Silva" userId="735f63d5-6b70-4892-b79d-159b0fe18b46" providerId="ADAL" clId="{EAAB3071-3581-48B7-B0D4-E9BC27DD2269}" dt="2023-03-17T13:24:46.523" v="450" actId="1076"/>
          <ac:picMkLst>
            <pc:docMk/>
            <pc:sldMk cId="192575762" sldId="293"/>
            <ac:picMk id="25" creationId="{4B9C594E-068D-992D-E9DD-11A0CFBF2637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3:24:13.079" v="433" actId="21"/>
          <ac:picMkLst>
            <pc:docMk/>
            <pc:sldMk cId="192575762" sldId="293"/>
            <ac:picMk id="27" creationId="{C6C1BB6C-52C9-126F-B038-4F3587253FBD}"/>
          </ac:picMkLst>
        </pc:picChg>
        <pc:picChg chg="add mod">
          <ac:chgData name="David Sotelo Pinheiro da Silva" userId="735f63d5-6b70-4892-b79d-159b0fe18b46" providerId="ADAL" clId="{EAAB3071-3581-48B7-B0D4-E9BC27DD2269}" dt="2023-03-17T13:24:43.546" v="449" actId="1076"/>
          <ac:picMkLst>
            <pc:docMk/>
            <pc:sldMk cId="192575762" sldId="293"/>
            <ac:picMk id="28" creationId="{539A96D8-0B0A-9B26-167B-FB2D24EB4614}"/>
          </ac:picMkLst>
        </pc:picChg>
      </pc:sldChg>
      <pc:sldChg chg="addSp delSp modSp mod">
        <pc:chgData name="David Sotelo Pinheiro da Silva" userId="735f63d5-6b70-4892-b79d-159b0fe18b46" providerId="ADAL" clId="{EAAB3071-3581-48B7-B0D4-E9BC27DD2269}" dt="2023-03-17T15:44:36.636" v="517" actId="14100"/>
        <pc:sldMkLst>
          <pc:docMk/>
          <pc:sldMk cId="458072454" sldId="294"/>
        </pc:sldMkLst>
        <pc:spChg chg="del">
          <ac:chgData name="David Sotelo Pinheiro da Silva" userId="735f63d5-6b70-4892-b79d-159b0fe18b46" providerId="ADAL" clId="{EAAB3071-3581-48B7-B0D4-E9BC27DD2269}" dt="2023-03-17T13:25:05.221" v="451" actId="478"/>
          <ac:spMkLst>
            <pc:docMk/>
            <pc:sldMk cId="458072454" sldId="294"/>
            <ac:spMk id="2" creationId="{B6F94C01-1B01-91E4-E8CB-1CC5DC064D91}"/>
          </ac:spMkLst>
        </pc:spChg>
        <pc:spChg chg="add del mod">
          <ac:chgData name="David Sotelo Pinheiro da Silva" userId="735f63d5-6b70-4892-b79d-159b0fe18b46" providerId="ADAL" clId="{EAAB3071-3581-48B7-B0D4-E9BC27DD2269}" dt="2023-03-17T13:25:09.746" v="453" actId="478"/>
          <ac:spMkLst>
            <pc:docMk/>
            <pc:sldMk cId="458072454" sldId="294"/>
            <ac:spMk id="4" creationId="{7C66055A-8B06-E8AA-590F-F56BAF75C80D}"/>
          </ac:spMkLst>
        </pc:spChg>
        <pc:spChg chg="add mod">
          <ac:chgData name="David Sotelo Pinheiro da Silva" userId="735f63d5-6b70-4892-b79d-159b0fe18b46" providerId="ADAL" clId="{EAAB3071-3581-48B7-B0D4-E9BC27DD2269}" dt="2023-03-17T13:25:06.364" v="452"/>
          <ac:spMkLst>
            <pc:docMk/>
            <pc:sldMk cId="458072454" sldId="294"/>
            <ac:spMk id="6" creationId="{E6D8EFB4-2825-989E-717D-ACC8883CF69C}"/>
          </ac:spMkLst>
        </pc:spChg>
        <pc:spChg chg="mod">
          <ac:chgData name="David Sotelo Pinheiro da Silva" userId="735f63d5-6b70-4892-b79d-159b0fe18b46" providerId="ADAL" clId="{EAAB3071-3581-48B7-B0D4-E9BC27DD2269}" dt="2023-03-17T15:43:53.706" v="511" actId="14100"/>
          <ac:spMkLst>
            <pc:docMk/>
            <pc:sldMk cId="458072454" sldId="294"/>
            <ac:spMk id="8" creationId="{D6E942DA-3B9B-997B-4EB6-4D7872048F2C}"/>
          </ac:spMkLst>
        </pc:spChg>
        <pc:spChg chg="mod">
          <ac:chgData name="David Sotelo Pinheiro da Silva" userId="735f63d5-6b70-4892-b79d-159b0fe18b46" providerId="ADAL" clId="{EAAB3071-3581-48B7-B0D4-E9BC27DD2269}" dt="2023-03-17T15:44:36.636" v="517" actId="14100"/>
          <ac:spMkLst>
            <pc:docMk/>
            <pc:sldMk cId="458072454" sldId="294"/>
            <ac:spMk id="19" creationId="{49E2A182-5277-8FD0-7278-6B554D98F7F3}"/>
          </ac:spMkLst>
        </pc:spChg>
        <pc:picChg chg="add del mod modCrop">
          <ac:chgData name="David Sotelo Pinheiro da Silva" userId="735f63d5-6b70-4892-b79d-159b0fe18b46" providerId="ADAL" clId="{EAAB3071-3581-48B7-B0D4-E9BC27DD2269}" dt="2023-03-17T15:39:56.550" v="465" actId="21"/>
          <ac:picMkLst>
            <pc:docMk/>
            <pc:sldMk cId="458072454" sldId="294"/>
            <ac:picMk id="3" creationId="{E06B9CDD-0684-70C8-4214-8C0B537110D6}"/>
          </ac:picMkLst>
        </pc:picChg>
        <pc:picChg chg="add mod">
          <ac:chgData name="David Sotelo Pinheiro da Silva" userId="735f63d5-6b70-4892-b79d-159b0fe18b46" providerId="ADAL" clId="{EAAB3071-3581-48B7-B0D4-E9BC27DD2269}" dt="2023-03-17T15:40:02.300" v="468" actId="14100"/>
          <ac:picMkLst>
            <pc:docMk/>
            <pc:sldMk cId="458072454" sldId="294"/>
            <ac:picMk id="4" creationId="{878E43BB-5619-B291-BCEF-629904413503}"/>
          </ac:picMkLst>
        </pc:picChg>
        <pc:picChg chg="del">
          <ac:chgData name="David Sotelo Pinheiro da Silva" userId="735f63d5-6b70-4892-b79d-159b0fe18b46" providerId="ADAL" clId="{EAAB3071-3581-48B7-B0D4-E9BC27DD2269}" dt="2023-03-17T15:37:08.219" v="458" actId="478"/>
          <ac:picMkLst>
            <pc:docMk/>
            <pc:sldMk cId="458072454" sldId="294"/>
            <ac:picMk id="5" creationId="{7492E9AA-DBA1-11DE-A0BB-54A9464FA820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5:43:06.149" v="491" actId="21"/>
          <ac:picMkLst>
            <pc:docMk/>
            <pc:sldMk cId="458072454" sldId="294"/>
            <ac:picMk id="9" creationId="{18DA8A3C-5CB6-2928-AD5A-433C39125780}"/>
          </ac:picMkLst>
        </pc:picChg>
        <pc:picChg chg="del">
          <ac:chgData name="David Sotelo Pinheiro da Silva" userId="735f63d5-6b70-4892-b79d-159b0fe18b46" providerId="ADAL" clId="{EAAB3071-3581-48B7-B0D4-E9BC27DD2269}" dt="2023-03-17T15:37:09.069" v="459" actId="478"/>
          <ac:picMkLst>
            <pc:docMk/>
            <pc:sldMk cId="458072454" sldId="294"/>
            <ac:picMk id="11" creationId="{8E1A1FA5-049D-BF24-F532-280CEBA9B852}"/>
          </ac:picMkLst>
        </pc:picChg>
        <pc:picChg chg="add mod">
          <ac:chgData name="David Sotelo Pinheiro da Silva" userId="735f63d5-6b70-4892-b79d-159b0fe18b46" providerId="ADAL" clId="{EAAB3071-3581-48B7-B0D4-E9BC27DD2269}" dt="2023-03-17T15:44:31.511" v="515" actId="1076"/>
          <ac:picMkLst>
            <pc:docMk/>
            <pc:sldMk cId="458072454" sldId="294"/>
            <ac:picMk id="12" creationId="{AF80505D-F7BE-49FE-0198-7994DBF6BA10}"/>
          </ac:picMkLst>
        </pc:picChg>
        <pc:cxnChg chg="mod">
          <ac:chgData name="David Sotelo Pinheiro da Silva" userId="735f63d5-6b70-4892-b79d-159b0fe18b46" providerId="ADAL" clId="{EAAB3071-3581-48B7-B0D4-E9BC27DD2269}" dt="2023-03-17T15:43:37.871" v="503" actId="1076"/>
          <ac:cxnSpMkLst>
            <pc:docMk/>
            <pc:sldMk cId="458072454" sldId="294"/>
            <ac:cxnSpMk id="10" creationId="{B735D32C-E1C9-BB86-711C-E6195283BA89}"/>
          </ac:cxnSpMkLst>
        </pc:cxnChg>
      </pc:sldChg>
      <pc:sldChg chg="del">
        <pc:chgData name="David Sotelo Pinheiro da Silva" userId="735f63d5-6b70-4892-b79d-159b0fe18b46" providerId="ADAL" clId="{EAAB3071-3581-48B7-B0D4-E9BC27DD2269}" dt="2023-03-17T15:37:05.390" v="457" actId="47"/>
        <pc:sldMkLst>
          <pc:docMk/>
          <pc:sldMk cId="948161831" sldId="295"/>
        </pc:sldMkLst>
      </pc:sldChg>
      <pc:sldChg chg="del">
        <pc:chgData name="David Sotelo Pinheiro da Silva" userId="735f63d5-6b70-4892-b79d-159b0fe18b46" providerId="ADAL" clId="{EAAB3071-3581-48B7-B0D4-E9BC27DD2269}" dt="2023-03-17T15:37:02.574" v="456" actId="47"/>
        <pc:sldMkLst>
          <pc:docMk/>
          <pc:sldMk cId="3092323741" sldId="296"/>
        </pc:sldMkLst>
      </pc:sldChg>
      <pc:sldChg chg="del">
        <pc:chgData name="David Sotelo Pinheiro da Silva" userId="735f63d5-6b70-4892-b79d-159b0fe18b46" providerId="ADAL" clId="{EAAB3071-3581-48B7-B0D4-E9BC27DD2269}" dt="2023-03-17T15:37:00.981" v="455" actId="47"/>
        <pc:sldMkLst>
          <pc:docMk/>
          <pc:sldMk cId="1646984985" sldId="297"/>
        </pc:sldMkLst>
      </pc:sldChg>
      <pc:sldChg chg="del">
        <pc:chgData name="David Sotelo Pinheiro da Silva" userId="735f63d5-6b70-4892-b79d-159b0fe18b46" providerId="ADAL" clId="{EAAB3071-3581-48B7-B0D4-E9BC27DD2269}" dt="2023-03-17T15:36:59.931" v="454" actId="47"/>
        <pc:sldMkLst>
          <pc:docMk/>
          <pc:sldMk cId="2168286710" sldId="298"/>
        </pc:sldMkLst>
      </pc:sldChg>
      <pc:sldChg chg="addSp delSp modSp add mod">
        <pc:chgData name="David Sotelo Pinheiro da Silva" userId="735f63d5-6b70-4892-b79d-159b0fe18b46" providerId="ADAL" clId="{EAAB3071-3581-48B7-B0D4-E9BC27DD2269}" dt="2023-03-17T12:09:07.348" v="153" actId="1076"/>
        <pc:sldMkLst>
          <pc:docMk/>
          <pc:sldMk cId="148179782" sldId="299"/>
        </pc:sldMkLst>
        <pc:spChg chg="mod">
          <ac:chgData name="David Sotelo Pinheiro da Silva" userId="735f63d5-6b70-4892-b79d-159b0fe18b46" providerId="ADAL" clId="{EAAB3071-3581-48B7-B0D4-E9BC27DD2269}" dt="2023-03-17T12:08:01.377" v="141" actId="20577"/>
          <ac:spMkLst>
            <pc:docMk/>
            <pc:sldMk cId="148179782" sldId="299"/>
            <ac:spMk id="8" creationId="{D6E942DA-3B9B-997B-4EB6-4D7872048F2C}"/>
          </ac:spMkLst>
        </pc:spChg>
        <pc:spChg chg="mod">
          <ac:chgData name="David Sotelo Pinheiro da Silva" userId="735f63d5-6b70-4892-b79d-159b0fe18b46" providerId="ADAL" clId="{EAAB3071-3581-48B7-B0D4-E9BC27DD2269}" dt="2023-03-17T12:09:07.348" v="153" actId="1076"/>
          <ac:spMkLst>
            <pc:docMk/>
            <pc:sldMk cId="148179782" sldId="299"/>
            <ac:spMk id="19" creationId="{49E2A182-5277-8FD0-7278-6B554D98F7F3}"/>
          </ac:spMkLst>
        </pc:spChg>
        <pc:picChg chg="add del mod modCrop">
          <ac:chgData name="David Sotelo Pinheiro da Silva" userId="735f63d5-6b70-4892-b79d-159b0fe18b46" providerId="ADAL" clId="{EAAB3071-3581-48B7-B0D4-E9BC27DD2269}" dt="2023-03-17T12:08:51.020" v="148" actId="21"/>
          <ac:picMkLst>
            <pc:docMk/>
            <pc:sldMk cId="148179782" sldId="299"/>
            <ac:picMk id="4" creationId="{665168B9-AD30-5932-2C98-8CAD915EFA44}"/>
          </ac:picMkLst>
        </pc:picChg>
        <pc:picChg chg="add mod">
          <ac:chgData name="David Sotelo Pinheiro da Silva" userId="735f63d5-6b70-4892-b79d-159b0fe18b46" providerId="ADAL" clId="{EAAB3071-3581-48B7-B0D4-E9BC27DD2269}" dt="2023-03-17T12:09:04.630" v="152" actId="1076"/>
          <ac:picMkLst>
            <pc:docMk/>
            <pc:sldMk cId="148179782" sldId="299"/>
            <ac:picMk id="5" creationId="{E7B176A6-977A-45AC-305D-55E071E703EB}"/>
          </ac:picMkLst>
        </pc:picChg>
        <pc:picChg chg="del">
          <ac:chgData name="David Sotelo Pinheiro da Silva" userId="735f63d5-6b70-4892-b79d-159b0fe18b46" providerId="ADAL" clId="{EAAB3071-3581-48B7-B0D4-E9BC27DD2269}" dt="2023-03-17T12:08:30.624" v="142" actId="478"/>
          <ac:picMkLst>
            <pc:docMk/>
            <pc:sldMk cId="148179782" sldId="299"/>
            <ac:picMk id="6" creationId="{34276594-53B6-BC9E-2B13-010B79B792F0}"/>
          </ac:picMkLst>
        </pc:picChg>
      </pc:sldChg>
      <pc:sldChg chg="addSp delSp modSp add mod">
        <pc:chgData name="David Sotelo Pinheiro da Silva" userId="735f63d5-6b70-4892-b79d-159b0fe18b46" providerId="ADAL" clId="{EAAB3071-3581-48B7-B0D4-E9BC27DD2269}" dt="2023-03-17T12:17:44.609" v="200" actId="14100"/>
        <pc:sldMkLst>
          <pc:docMk/>
          <pc:sldMk cId="1646443809" sldId="300"/>
        </pc:sldMkLst>
        <pc:spChg chg="mod">
          <ac:chgData name="David Sotelo Pinheiro da Silva" userId="735f63d5-6b70-4892-b79d-159b0fe18b46" providerId="ADAL" clId="{EAAB3071-3581-48B7-B0D4-E9BC27DD2269}" dt="2023-03-17T12:17:44.609" v="200" actId="14100"/>
          <ac:spMkLst>
            <pc:docMk/>
            <pc:sldMk cId="1646443809" sldId="300"/>
            <ac:spMk id="8" creationId="{D6E942DA-3B9B-997B-4EB6-4D7872048F2C}"/>
          </ac:spMkLst>
        </pc:spChg>
        <pc:spChg chg="del">
          <ac:chgData name="David Sotelo Pinheiro da Silva" userId="735f63d5-6b70-4892-b79d-159b0fe18b46" providerId="ADAL" clId="{EAAB3071-3581-48B7-B0D4-E9BC27DD2269}" dt="2023-03-17T12:10:09.920" v="168" actId="478"/>
          <ac:spMkLst>
            <pc:docMk/>
            <pc:sldMk cId="1646443809" sldId="300"/>
            <ac:spMk id="19" creationId="{49E2A182-5277-8FD0-7278-6B554D98F7F3}"/>
          </ac:spMkLst>
        </pc:spChg>
        <pc:picChg chg="add del mod modCrop">
          <ac:chgData name="David Sotelo Pinheiro da Silva" userId="735f63d5-6b70-4892-b79d-159b0fe18b46" providerId="ADAL" clId="{EAAB3071-3581-48B7-B0D4-E9BC27DD2269}" dt="2023-03-17T12:16:50.394" v="174" actId="478"/>
          <ac:picMkLst>
            <pc:docMk/>
            <pc:sldMk cId="1646443809" sldId="300"/>
            <ac:picMk id="4" creationId="{A25D3822-2EE9-5CBE-44BC-B80298E738D9}"/>
          </ac:picMkLst>
        </pc:picChg>
        <pc:picChg chg="del">
          <ac:chgData name="David Sotelo Pinheiro da Silva" userId="735f63d5-6b70-4892-b79d-159b0fe18b46" providerId="ADAL" clId="{EAAB3071-3581-48B7-B0D4-E9BC27DD2269}" dt="2023-03-17T12:10:15.188" v="169" actId="478"/>
          <ac:picMkLst>
            <pc:docMk/>
            <pc:sldMk cId="1646443809" sldId="300"/>
            <ac:picMk id="5" creationId="{E7B176A6-977A-45AC-305D-55E071E703EB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2:17:24.312" v="191" actId="21"/>
          <ac:picMkLst>
            <pc:docMk/>
            <pc:sldMk cId="1646443809" sldId="300"/>
            <ac:picMk id="7" creationId="{5FABC002-CBD1-6CC3-3904-5186BD7C8FAC}"/>
          </ac:picMkLst>
        </pc:picChg>
        <pc:picChg chg="add del mod">
          <ac:chgData name="David Sotelo Pinheiro da Silva" userId="735f63d5-6b70-4892-b79d-159b0fe18b46" providerId="ADAL" clId="{EAAB3071-3581-48B7-B0D4-E9BC27DD2269}" dt="2023-03-17T12:17:19.096" v="188"/>
          <ac:picMkLst>
            <pc:docMk/>
            <pc:sldMk cId="1646443809" sldId="300"/>
            <ac:picMk id="9" creationId="{C6297AE1-7D6B-8197-8CF3-2F640CF88ED5}"/>
          </ac:picMkLst>
        </pc:picChg>
        <pc:picChg chg="add mod">
          <ac:chgData name="David Sotelo Pinheiro da Silva" userId="735f63d5-6b70-4892-b79d-159b0fe18b46" providerId="ADAL" clId="{EAAB3071-3581-48B7-B0D4-E9BC27DD2269}" dt="2023-03-17T12:17:39.081" v="199" actId="1076"/>
          <ac:picMkLst>
            <pc:docMk/>
            <pc:sldMk cId="1646443809" sldId="300"/>
            <ac:picMk id="10" creationId="{925CC322-941E-21A5-FBF4-D4285DB2D12B}"/>
          </ac:picMkLst>
        </pc:picChg>
      </pc:sldChg>
      <pc:sldChg chg="addSp delSp modSp add mod">
        <pc:chgData name="David Sotelo Pinheiro da Silva" userId="735f63d5-6b70-4892-b79d-159b0fe18b46" providerId="ADAL" clId="{EAAB3071-3581-48B7-B0D4-E9BC27DD2269}" dt="2023-03-17T15:49:49.372" v="619" actId="1076"/>
        <pc:sldMkLst>
          <pc:docMk/>
          <pc:sldMk cId="2019113698" sldId="301"/>
        </pc:sldMkLst>
        <pc:spChg chg="mod">
          <ac:chgData name="David Sotelo Pinheiro da Silva" userId="735f63d5-6b70-4892-b79d-159b0fe18b46" providerId="ADAL" clId="{EAAB3071-3581-48B7-B0D4-E9BC27DD2269}" dt="2023-03-17T15:45:25.793" v="563" actId="20577"/>
          <ac:spMkLst>
            <pc:docMk/>
            <pc:sldMk cId="2019113698" sldId="301"/>
            <ac:spMk id="2" creationId="{B6F94C01-1B01-91E4-E8CB-1CC5DC064D91}"/>
          </ac:spMkLst>
        </pc:spChg>
        <pc:picChg chg="add del mod modCrop">
          <ac:chgData name="David Sotelo Pinheiro da Silva" userId="735f63d5-6b70-4892-b79d-159b0fe18b46" providerId="ADAL" clId="{EAAB3071-3581-48B7-B0D4-E9BC27DD2269}" dt="2023-03-17T15:46:24.260" v="577" actId="21"/>
          <ac:picMkLst>
            <pc:docMk/>
            <pc:sldMk cId="2019113698" sldId="301"/>
            <ac:picMk id="4" creationId="{10874992-8270-D718-7AA1-81E46061E85E}"/>
          </ac:picMkLst>
        </pc:picChg>
        <pc:picChg chg="add mod">
          <ac:chgData name="David Sotelo Pinheiro da Silva" userId="735f63d5-6b70-4892-b79d-159b0fe18b46" providerId="ADAL" clId="{EAAB3071-3581-48B7-B0D4-E9BC27DD2269}" dt="2023-03-17T15:49:26.920" v="612" actId="14100"/>
          <ac:picMkLst>
            <pc:docMk/>
            <pc:sldMk cId="2019113698" sldId="301"/>
            <ac:picMk id="5" creationId="{B69C817D-1DD4-7BE4-308A-EE77B43B805F}"/>
          </ac:picMkLst>
        </pc:picChg>
        <pc:picChg chg="del">
          <ac:chgData name="David Sotelo Pinheiro da Silva" userId="735f63d5-6b70-4892-b79d-159b0fe18b46" providerId="ADAL" clId="{EAAB3071-3581-48B7-B0D4-E9BC27DD2269}" dt="2023-03-17T15:45:38.670" v="564" actId="478"/>
          <ac:picMkLst>
            <pc:docMk/>
            <pc:sldMk cId="2019113698" sldId="301"/>
            <ac:picMk id="6" creationId="{8B6CFECD-A2D4-F669-2F24-169A9EF3A73E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5:47:56.199" v="591" actId="21"/>
          <ac:picMkLst>
            <pc:docMk/>
            <pc:sldMk cId="2019113698" sldId="301"/>
            <ac:picMk id="8" creationId="{19B0919E-BF78-8515-8A8A-260687002683}"/>
          </ac:picMkLst>
        </pc:picChg>
        <pc:picChg chg="add mod">
          <ac:chgData name="David Sotelo Pinheiro da Silva" userId="735f63d5-6b70-4892-b79d-159b0fe18b46" providerId="ADAL" clId="{EAAB3071-3581-48B7-B0D4-E9BC27DD2269}" dt="2023-03-17T15:49:22.757" v="611" actId="14100"/>
          <ac:picMkLst>
            <pc:docMk/>
            <pc:sldMk cId="2019113698" sldId="301"/>
            <ac:picMk id="9" creationId="{52C7A555-7616-28BF-64BF-09C903B6E5AF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5:48:31.113" v="599" actId="21"/>
          <ac:picMkLst>
            <pc:docMk/>
            <pc:sldMk cId="2019113698" sldId="301"/>
            <ac:picMk id="11" creationId="{300E9880-1C01-AF5F-8F9E-376E58B78B6B}"/>
          </ac:picMkLst>
        </pc:picChg>
        <pc:picChg chg="add mod">
          <ac:chgData name="David Sotelo Pinheiro da Silva" userId="735f63d5-6b70-4892-b79d-159b0fe18b46" providerId="ADAL" clId="{EAAB3071-3581-48B7-B0D4-E9BC27DD2269}" dt="2023-03-17T15:49:47.549" v="618" actId="1076"/>
          <ac:picMkLst>
            <pc:docMk/>
            <pc:sldMk cId="2019113698" sldId="301"/>
            <ac:picMk id="12" creationId="{D8442BEE-5679-3086-F060-8C08CD3FA1A9}"/>
          </ac:picMkLst>
        </pc:picChg>
        <pc:picChg chg="del">
          <ac:chgData name="David Sotelo Pinheiro da Silva" userId="735f63d5-6b70-4892-b79d-159b0fe18b46" providerId="ADAL" clId="{EAAB3071-3581-48B7-B0D4-E9BC27DD2269}" dt="2023-03-17T15:45:41.565" v="570" actId="478"/>
          <ac:picMkLst>
            <pc:docMk/>
            <pc:sldMk cId="2019113698" sldId="301"/>
            <ac:picMk id="20" creationId="{49A79955-B720-5254-3446-4ECD8B2509C9}"/>
          </ac:picMkLst>
        </pc:picChg>
        <pc:picChg chg="del">
          <ac:chgData name="David Sotelo Pinheiro da Silva" userId="735f63d5-6b70-4892-b79d-159b0fe18b46" providerId="ADAL" clId="{EAAB3071-3581-48B7-B0D4-E9BC27DD2269}" dt="2023-03-17T15:45:39.856" v="567" actId="478"/>
          <ac:picMkLst>
            <pc:docMk/>
            <pc:sldMk cId="2019113698" sldId="301"/>
            <ac:picMk id="21" creationId="{EAD6EB10-8142-8752-564D-D51B5B39F405}"/>
          </ac:picMkLst>
        </pc:picChg>
        <pc:picChg chg="del">
          <ac:chgData name="David Sotelo Pinheiro da Silva" userId="735f63d5-6b70-4892-b79d-159b0fe18b46" providerId="ADAL" clId="{EAAB3071-3581-48B7-B0D4-E9BC27DD2269}" dt="2023-03-17T15:45:40.404" v="568" actId="478"/>
          <ac:picMkLst>
            <pc:docMk/>
            <pc:sldMk cId="2019113698" sldId="301"/>
            <ac:picMk id="22" creationId="{A7443495-C074-377D-7A3E-147302D247DC}"/>
          </ac:picMkLst>
        </pc:picChg>
        <pc:picChg chg="del mod">
          <ac:chgData name="David Sotelo Pinheiro da Silva" userId="735f63d5-6b70-4892-b79d-159b0fe18b46" providerId="ADAL" clId="{EAAB3071-3581-48B7-B0D4-E9BC27DD2269}" dt="2023-03-17T15:45:39.328" v="566" actId="478"/>
          <ac:picMkLst>
            <pc:docMk/>
            <pc:sldMk cId="2019113698" sldId="301"/>
            <ac:picMk id="25" creationId="{4B9C594E-068D-992D-E9DD-11A0CFBF2637}"/>
          </ac:picMkLst>
        </pc:picChg>
        <pc:picChg chg="del">
          <ac:chgData name="David Sotelo Pinheiro da Silva" userId="735f63d5-6b70-4892-b79d-159b0fe18b46" providerId="ADAL" clId="{EAAB3071-3581-48B7-B0D4-E9BC27DD2269}" dt="2023-03-17T15:45:40.910" v="569" actId="478"/>
          <ac:picMkLst>
            <pc:docMk/>
            <pc:sldMk cId="2019113698" sldId="301"/>
            <ac:picMk id="28" creationId="{539A96D8-0B0A-9B26-167B-FB2D24EB4614}"/>
          </ac:picMkLst>
        </pc:picChg>
        <pc:cxnChg chg="mod">
          <ac:chgData name="David Sotelo Pinheiro da Silva" userId="735f63d5-6b70-4892-b79d-159b0fe18b46" providerId="ADAL" clId="{EAAB3071-3581-48B7-B0D4-E9BC27DD2269}" dt="2023-03-17T15:49:49.372" v="619" actId="1076"/>
          <ac:cxnSpMkLst>
            <pc:docMk/>
            <pc:sldMk cId="2019113698" sldId="301"/>
            <ac:cxnSpMk id="17" creationId="{C2095C9A-18EF-33C8-241D-7B14B9D94331}"/>
          </ac:cxnSpMkLst>
        </pc:cxnChg>
      </pc:sldChg>
      <pc:sldChg chg="addSp delSp modSp add mod">
        <pc:chgData name="David Sotelo Pinheiro da Silva" userId="735f63d5-6b70-4892-b79d-159b0fe18b46" providerId="ADAL" clId="{EAAB3071-3581-48B7-B0D4-E9BC27DD2269}" dt="2023-03-17T16:24:53.471" v="664" actId="1076"/>
        <pc:sldMkLst>
          <pc:docMk/>
          <pc:sldMk cId="2937886305" sldId="302"/>
        </pc:sldMkLst>
        <pc:spChg chg="add mod">
          <ac:chgData name="David Sotelo Pinheiro da Silva" userId="735f63d5-6b70-4892-b79d-159b0fe18b46" providerId="ADAL" clId="{EAAB3071-3581-48B7-B0D4-E9BC27DD2269}" dt="2023-03-17T16:24:53.471" v="664" actId="1076"/>
          <ac:spMkLst>
            <pc:docMk/>
            <pc:sldMk cId="2937886305" sldId="302"/>
            <ac:spMk id="3" creationId="{156B145E-8856-A161-0C91-42FB07F0E67F}"/>
          </ac:spMkLst>
        </pc:spChg>
        <pc:spChg chg="add mod">
          <ac:chgData name="David Sotelo Pinheiro da Silva" userId="735f63d5-6b70-4892-b79d-159b0fe18b46" providerId="ADAL" clId="{EAAB3071-3581-48B7-B0D4-E9BC27DD2269}" dt="2023-03-17T16:23:52.579" v="652" actId="1076"/>
          <ac:spMkLst>
            <pc:docMk/>
            <pc:sldMk cId="2937886305" sldId="302"/>
            <ac:spMk id="4" creationId="{00F16DB5-973A-D9C0-DFA9-DAEF8F3B5773}"/>
          </ac:spMkLst>
        </pc:spChg>
        <pc:picChg chg="del">
          <ac:chgData name="David Sotelo Pinheiro da Silva" userId="735f63d5-6b70-4892-b79d-159b0fe18b46" providerId="ADAL" clId="{EAAB3071-3581-48B7-B0D4-E9BC27DD2269}" dt="2023-03-17T15:50:00.217" v="621" actId="478"/>
          <ac:picMkLst>
            <pc:docMk/>
            <pc:sldMk cId="2937886305" sldId="302"/>
            <ac:picMk id="5" creationId="{B69C817D-1DD4-7BE4-308A-EE77B43B805F}"/>
          </ac:picMkLst>
        </pc:picChg>
        <pc:picChg chg="add del mod">
          <ac:chgData name="David Sotelo Pinheiro da Silva" userId="735f63d5-6b70-4892-b79d-159b0fe18b46" providerId="ADAL" clId="{EAAB3071-3581-48B7-B0D4-E9BC27DD2269}" dt="2023-03-17T16:22:11.317" v="625" actId="478"/>
          <ac:picMkLst>
            <pc:docMk/>
            <pc:sldMk cId="2937886305" sldId="302"/>
            <ac:picMk id="6" creationId="{20CF0B39-3DE8-FD79-1ACE-724CF2F79DBF}"/>
          </ac:picMkLst>
        </pc:picChg>
        <pc:picChg chg="add del mod">
          <ac:chgData name="David Sotelo Pinheiro da Silva" userId="735f63d5-6b70-4892-b79d-159b0fe18b46" providerId="ADAL" clId="{EAAB3071-3581-48B7-B0D4-E9BC27DD2269}" dt="2023-03-17T16:23:00.097" v="635" actId="478"/>
          <ac:picMkLst>
            <pc:docMk/>
            <pc:sldMk cId="2937886305" sldId="302"/>
            <ac:picMk id="7" creationId="{4F8EFE8C-541A-FB57-82BF-46824148100B}"/>
          </ac:picMkLst>
        </pc:picChg>
        <pc:picChg chg="del">
          <ac:chgData name="David Sotelo Pinheiro da Silva" userId="735f63d5-6b70-4892-b79d-159b0fe18b46" providerId="ADAL" clId="{EAAB3071-3581-48B7-B0D4-E9BC27DD2269}" dt="2023-03-17T15:50:01.045" v="622" actId="478"/>
          <ac:picMkLst>
            <pc:docMk/>
            <pc:sldMk cId="2937886305" sldId="302"/>
            <ac:picMk id="9" creationId="{52C7A555-7616-28BF-64BF-09C903B6E5AF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6:24:21.658" v="653" actId="478"/>
          <ac:picMkLst>
            <pc:docMk/>
            <pc:sldMk cId="2937886305" sldId="302"/>
            <ac:picMk id="10" creationId="{171A550E-FCD7-600A-393E-B3E826CA9833}"/>
          </ac:picMkLst>
        </pc:picChg>
        <pc:picChg chg="del">
          <ac:chgData name="David Sotelo Pinheiro da Silva" userId="735f63d5-6b70-4892-b79d-159b0fe18b46" providerId="ADAL" clId="{EAAB3071-3581-48B7-B0D4-E9BC27DD2269}" dt="2023-03-17T15:50:01.557" v="623" actId="478"/>
          <ac:picMkLst>
            <pc:docMk/>
            <pc:sldMk cId="2937886305" sldId="302"/>
            <ac:picMk id="12" creationId="{D8442BEE-5679-3086-F060-8C08CD3FA1A9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6:23:27.674" v="643" actId="21"/>
          <ac:picMkLst>
            <pc:docMk/>
            <pc:sldMk cId="2937886305" sldId="302"/>
            <ac:picMk id="13" creationId="{6660D2BB-C7A3-8F2C-5FB9-74926C92D21A}"/>
          </ac:picMkLst>
        </pc:picChg>
        <pc:picChg chg="add mod">
          <ac:chgData name="David Sotelo Pinheiro da Silva" userId="735f63d5-6b70-4892-b79d-159b0fe18b46" providerId="ADAL" clId="{EAAB3071-3581-48B7-B0D4-E9BC27DD2269}" dt="2023-03-17T16:23:48.987" v="651" actId="1076"/>
          <ac:picMkLst>
            <pc:docMk/>
            <pc:sldMk cId="2937886305" sldId="302"/>
            <ac:picMk id="14" creationId="{2FD72F36-1AF0-02BF-E7EF-355A05C97729}"/>
          </ac:picMkLst>
        </pc:picChg>
        <pc:picChg chg="add del mod modCrop">
          <ac:chgData name="David Sotelo Pinheiro da Silva" userId="735f63d5-6b70-4892-b79d-159b0fe18b46" providerId="ADAL" clId="{EAAB3071-3581-48B7-B0D4-E9BC27DD2269}" dt="2023-03-17T16:24:42.391" v="659" actId="21"/>
          <ac:picMkLst>
            <pc:docMk/>
            <pc:sldMk cId="2937886305" sldId="302"/>
            <ac:picMk id="16" creationId="{B8A4D515-8D90-8A63-6EB5-0933D53FCF06}"/>
          </ac:picMkLst>
        </pc:picChg>
        <pc:picChg chg="add mod">
          <ac:chgData name="David Sotelo Pinheiro da Silva" userId="735f63d5-6b70-4892-b79d-159b0fe18b46" providerId="ADAL" clId="{EAAB3071-3581-48B7-B0D4-E9BC27DD2269}" dt="2023-03-17T16:24:50.073" v="663" actId="1076"/>
          <ac:picMkLst>
            <pc:docMk/>
            <pc:sldMk cId="2937886305" sldId="302"/>
            <ac:picMk id="18" creationId="{5A11A28D-587C-1122-DE9C-AA979D202D9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2FFE2D-0AC0-4548-C0C3-A2234B9854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11ABBDE-59EF-6B1D-FB20-55EE117FF8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971384-9C79-D6EE-7B60-419D8AF6F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13373B-D46D-E967-DED8-49483BC1F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A823C57-6331-0487-2AF3-EE31111AB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8825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202B7C-087A-E3DE-E58F-E59223E11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5918691-C880-FE3E-F2F5-296C9EA54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23386B-C0D2-86C0-32A6-90534D4D8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C60190-D4BC-ACD4-63F9-0A9AD5280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A2FD900-BCD9-9671-AB7C-4AC39D8C6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2287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8DBB7D4-89EF-A38D-D69E-EBBC2D0181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8BE0F81-7879-1DC4-1BAA-C8CA559045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23A01D-9548-2C8E-48FF-045910D14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17A739-6DC7-642E-D29B-9C1488264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12BFC31-7DF0-F98B-FDCF-43BF3A3B5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7893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CAD715-2A17-885D-43AB-2EF262679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83FE97-32A4-0BA6-BB08-43817685F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225568-D35A-B5DB-0283-CD8B867B4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5F115D-9AE1-7A11-8D56-B7CD2F091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05EDA9-734A-39B8-221D-BD6A13010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0947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6A6769-69F9-8E7F-E487-9DC082D07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4D1EEF7-2CD1-A9D0-9E57-AA5E5653CD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0338E5-A7A1-7373-0707-A85B9E739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2404CD-C69D-6454-7FA2-B91D987EB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1FEA42-2EB6-F275-3638-811B76502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5869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749EB4-64FF-76CA-21DA-0C0444FFF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61776D-05A6-1F19-4932-E7A8A55F4E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CE5446-1C27-D781-9F5E-17E814F55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1270E1E-B756-4D00-A19C-44BF1C64E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429FD88-42B3-2488-B454-6F4C71FDE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6FA770A-6CD4-6F6D-C2A4-D35E1AA81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060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C1B68B-BA62-7335-C653-A08817B1F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24976B-9E10-19D4-2521-A50F58F38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045A22-E93C-4E3C-A54F-0BF4C158D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8F1929A-77D7-3A4E-E92F-8869DC45DA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12C0ECC-A661-D5A9-FD1B-ED65F26FFB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9E42603-3DE3-54F0-F597-5AA9A46B3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E6B5CFC-D126-77FF-9A2C-1C875E4E7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A358AFA-DFF2-43B2-AF88-CF933780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3623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5A5BF-E63F-B767-3B27-00B5163E4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5D31CAE-1F5A-FF36-37EE-CCC6FEA28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D4CAEF0-E5A4-FAD8-63CD-D0E31C19F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65BF9AD-CDDA-6863-9CEA-DC286DA5B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9754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C3B62D1-A07D-A4B6-0EAE-774F78278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BED9361-B742-1E19-C79C-7DA507D11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45D89B9-5EEA-5340-7E97-DE7DCD10D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6303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5BB2C7-843A-E460-4C21-78128EEDD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73EE7F-1A9C-0EE1-B497-8FD9E013B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9FD00B2-0A19-798A-C10C-FBAD24A47D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41ADA66-AE22-15E2-8A5B-A4D0E6887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0CC1D66-6E4E-A9CD-8BFF-603719AAF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4C5D3B6-83DB-635C-8847-0D6266394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4948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5621BE-8260-704E-1467-38E050E01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530381A-D46D-F508-0E86-D541957213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C47ABCF-80E9-EC98-1E7B-E7A970F44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085CC0F-0AEC-3C8A-3CFE-FB517BC5F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77BDFA3-FBDF-E7D8-14AD-2B3593791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23B5739-C534-AD4B-1F40-9EB86DFF0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6268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4408B92-6C18-1583-F7B4-4F65009CC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2D89BE-D1FB-47C7-08F2-6DF9DADF2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7DEBCD6-513E-2712-E519-D7A8F90345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F1BA7-AE97-4FFC-88F8-173DE47A2DB4}" type="datetimeFigureOut">
              <a:rPr lang="pt-BR" smtClean="0"/>
              <a:t>17/03/2023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F8A998-153C-CCC5-00EE-8E8B81EF33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7E6277-7910-A696-25D3-4E5E350E88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E4DC4-652E-4C26-9380-F2A2BA837446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MSIPCMContentMarking" descr="{&quot;HashCode&quot;:1488334424,&quot;Placement&quot;:&quot;Footer&quot;,&quot;Top&quot;:515.9133,&quot;Left&quot;:381.2681,&quot;SlideWidth&quot;:960,&quot;SlideHeight&quot;:540}">
            <a:extLst>
              <a:ext uri="{FF2B5EF4-FFF2-40B4-BE49-F238E27FC236}">
                <a16:creationId xmlns:a16="http://schemas.microsoft.com/office/drawing/2014/main" id="{8CBAE992-3A1D-4851-258B-1934197477EA}"/>
              </a:ext>
            </a:extLst>
          </p:cNvPr>
          <p:cNvSpPr txBox="1"/>
          <p:nvPr userDrawn="1"/>
        </p:nvSpPr>
        <p:spPr>
          <a:xfrm>
            <a:off x="4842105" y="6552099"/>
            <a:ext cx="2507791" cy="305901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pt-BR" sz="1100">
                <a:solidFill>
                  <a:srgbClr val="008542"/>
                </a:solidFill>
                <a:latin typeface="Arial Black" panose="020B0A04020102020204" pitchFamily="34" charset="0"/>
              </a:rPr>
              <a:t>INTERNA \ Qualquer Usuário</a:t>
            </a:r>
          </a:p>
        </p:txBody>
      </p:sp>
    </p:spTree>
    <p:extLst>
      <p:ext uri="{BB962C8B-B14F-4D97-AF65-F5344CB8AC3E}">
        <p14:creationId xmlns:p14="http://schemas.microsoft.com/office/powerpoint/2010/main" val="904772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515487B5-8837-20D0-DBC2-16704DE88717}"/>
              </a:ext>
            </a:extLst>
          </p:cNvPr>
          <p:cNvSpPr/>
          <p:nvPr/>
        </p:nvSpPr>
        <p:spPr>
          <a:xfrm>
            <a:off x="872197" y="301195"/>
            <a:ext cx="10584396" cy="74847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F199DB3-212C-A512-A19F-223861B10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9943" y="481910"/>
            <a:ext cx="7766795" cy="387039"/>
          </a:xfrm>
        </p:spPr>
        <p:txBody>
          <a:bodyPr>
            <a:noAutofit/>
          </a:bodyPr>
          <a:lstStyle/>
          <a:p>
            <a:br>
              <a:rPr lang="pt-BR" sz="1900" b="1" dirty="0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  <a:cs typeface="Arial" panose="020B0604020202020204" pitchFamily="34" charset="0"/>
              </a:rPr>
            </a:br>
            <a:br>
              <a:rPr lang="pt-BR" sz="1900" b="1" dirty="0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  <a:cs typeface="Arial" panose="020B0604020202020204" pitchFamily="34" charset="0"/>
              </a:rPr>
            </a:br>
            <a:r>
              <a:rPr lang="pt-BR" sz="1900" b="1" dirty="0">
                <a:latin typeface="Book Antiqua" panose="02040602050305030304" pitchFamily="18" charset="0"/>
                <a:cs typeface="Arial" panose="020B0604020202020204" pitchFamily="34" charset="0"/>
              </a:rPr>
              <a:t>Programa de Formação de Especialistas em Algoritmos e Otimização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0DC70C8-83E6-305D-3607-4965120CB5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8812" y="2875934"/>
            <a:ext cx="6521918" cy="880139"/>
          </a:xfrm>
        </p:spPr>
        <p:txBody>
          <a:bodyPr>
            <a:normAutofit/>
          </a:bodyPr>
          <a:lstStyle/>
          <a:p>
            <a:r>
              <a:rPr lang="pt-BR" sz="3800" b="1" dirty="0">
                <a:latin typeface="Book Antiqua" panose="02040602050305030304" pitchFamily="18" charset="0"/>
                <a:cs typeface="Arial" panose="020B0604020202020204" pitchFamily="34" charset="0"/>
              </a:rPr>
              <a:t>Algorithmic Toolbox </a:t>
            </a:r>
            <a:r>
              <a:rPr lang="pt-BR" sz="13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https://www.coursera.org/learn/algorithmic-toolbox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FE22015-C4B5-5951-C91E-C570A368650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57990" y="347724"/>
            <a:ext cx="2261813" cy="655409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9147E5B5-CB5C-61E5-F1C0-0473C4ED5C7F}"/>
              </a:ext>
            </a:extLst>
          </p:cNvPr>
          <p:cNvSpPr txBox="1"/>
          <p:nvPr/>
        </p:nvSpPr>
        <p:spPr>
          <a:xfrm>
            <a:off x="4624167" y="5259176"/>
            <a:ext cx="34928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solidFill>
                  <a:srgbClr val="002060"/>
                </a:solidFill>
                <a:latin typeface="Book Antiqua" panose="02040602050305030304" pitchFamily="18" charset="0"/>
                <a:cs typeface="Arial" panose="020B0604020202020204" pitchFamily="34" charset="0"/>
              </a:rPr>
              <a:t>Reunião de Tutoria: </a:t>
            </a:r>
            <a:r>
              <a:rPr lang="pt-BR" b="1" dirty="0">
                <a:latin typeface="Book Antiqua" panose="02040602050305030304" pitchFamily="18" charset="0"/>
                <a:cs typeface="Arial" panose="020B0604020202020204" pitchFamily="34" charset="0"/>
              </a:rPr>
              <a:t>Semana 5</a:t>
            </a:r>
            <a:b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dirty="0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C41A38CA-1721-4326-CD5B-043F2669ADEB}"/>
              </a:ext>
            </a:extLst>
          </p:cNvPr>
          <p:cNvCxnSpPr>
            <a:cxnSpLocks/>
          </p:cNvCxnSpPr>
          <p:nvPr/>
        </p:nvCxnSpPr>
        <p:spPr>
          <a:xfrm>
            <a:off x="8989256" y="301195"/>
            <a:ext cx="0" cy="74846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169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F94C01-1B01-91E4-E8CB-1CC5DC06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51" y="283052"/>
            <a:ext cx="11408898" cy="732155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Book Antiqua" panose="02040602050305030304" pitchFamily="18" charset="0"/>
              </a:rPr>
              <a:t>Problema 4:</a:t>
            </a:r>
            <a:r>
              <a:rPr lang="pt-BR" sz="2800" dirty="0">
                <a:latin typeface="Book Antiqua" panose="02040602050305030304" pitchFamily="18" charset="0"/>
              </a:rPr>
              <a:t> Longest Common Subsequence of Two Sequences</a:t>
            </a:r>
            <a:endParaRPr lang="pt-BR" sz="2800" dirty="0"/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C2095C9A-18EF-33C8-241D-7B14B9D94331}"/>
              </a:ext>
            </a:extLst>
          </p:cNvPr>
          <p:cNvCxnSpPr>
            <a:cxnSpLocks/>
          </p:cNvCxnSpPr>
          <p:nvPr/>
        </p:nvCxnSpPr>
        <p:spPr>
          <a:xfrm>
            <a:off x="6387099" y="1050901"/>
            <a:ext cx="0" cy="512418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B69C817D-1DD4-7BE4-308A-EE77B43B80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03" t="25479" r="31741" b="10479"/>
          <a:stretch/>
        </p:blipFill>
        <p:spPr>
          <a:xfrm>
            <a:off x="563769" y="891301"/>
            <a:ext cx="5561851" cy="470811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2C7A555-7616-28BF-64BF-09C903B6E5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618" t="58726" r="31741" b="30598"/>
          <a:stretch/>
        </p:blipFill>
        <p:spPr>
          <a:xfrm>
            <a:off x="563769" y="5691883"/>
            <a:ext cx="5459229" cy="768843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8442BEE-5679-3086-F060-8C08CD3FA1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972" t="20974" r="33174" b="13408"/>
          <a:stretch/>
        </p:blipFill>
        <p:spPr>
          <a:xfrm>
            <a:off x="6771748" y="1050901"/>
            <a:ext cx="4550307" cy="527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113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F94C01-1B01-91E4-E8CB-1CC5DC06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51" y="283052"/>
            <a:ext cx="11408898" cy="732155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Book Antiqua" panose="02040602050305030304" pitchFamily="18" charset="0"/>
              </a:rPr>
              <a:t>Problema 4:</a:t>
            </a:r>
            <a:r>
              <a:rPr lang="pt-BR" sz="2800" dirty="0">
                <a:latin typeface="Book Antiqua" panose="02040602050305030304" pitchFamily="18" charset="0"/>
              </a:rPr>
              <a:t> Longest Common Subsequence of Two Sequences</a:t>
            </a:r>
            <a:endParaRPr lang="pt-BR" sz="2800" dirty="0"/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C2095C9A-18EF-33C8-241D-7B14B9D94331}"/>
              </a:ext>
            </a:extLst>
          </p:cNvPr>
          <p:cNvCxnSpPr>
            <a:cxnSpLocks/>
          </p:cNvCxnSpPr>
          <p:nvPr/>
        </p:nvCxnSpPr>
        <p:spPr>
          <a:xfrm>
            <a:off x="6387099" y="1050901"/>
            <a:ext cx="0" cy="512418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156B145E-8856-A161-0C91-42FB07F0E67F}"/>
              </a:ext>
            </a:extLst>
          </p:cNvPr>
          <p:cNvSpPr txBox="1"/>
          <p:nvPr/>
        </p:nvSpPr>
        <p:spPr>
          <a:xfrm>
            <a:off x="143837" y="1713751"/>
            <a:ext cx="595215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r>
              <a:rPr lang="pt-BR" b="1" dirty="0">
                <a:latin typeface="Book Antiqua" panose="02040602050305030304" pitchFamily="18" charset="0"/>
              </a:rPr>
              <a:t>Algoritmo</a:t>
            </a:r>
            <a:endParaRPr lang="pt-BR" dirty="0">
              <a:latin typeface="Book Antiqua" panose="0204060205030503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00F16DB5-973A-D9C0-DFA9-DAEF8F3B5773}"/>
                  </a:ext>
                </a:extLst>
              </p:cNvPr>
              <p:cNvSpPr txBox="1"/>
              <p:nvPr/>
            </p:nvSpPr>
            <p:spPr>
              <a:xfrm>
                <a:off x="6612848" y="4309935"/>
                <a:ext cx="5429211" cy="646331"/>
              </a:xfrm>
              <a:prstGeom prst="rect">
                <a:avLst/>
              </a:prstGeom>
              <a:noFill/>
              <a:ln>
                <a:solidFill>
                  <a:schemeClr val="dk1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pt-BR" b="1" dirty="0">
                    <a:latin typeface="Book Antiqua" panose="02040602050305030304" pitchFamily="18" charset="0"/>
                  </a:rPr>
                  <a:t>Complexidade de tempo</a:t>
                </a:r>
                <a:r>
                  <a:rPr lang="pt-BR" dirty="0">
                    <a:latin typeface="Book Antiqua" panose="0204060205030503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pt-B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pt-B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endParaRPr lang="pt-BR" dirty="0">
                  <a:latin typeface="Book Antiqua" panose="02040602050305030304" pitchFamily="18" charset="0"/>
                </a:endParaRPr>
              </a:p>
              <a:p>
                <a:r>
                  <a:rPr lang="pt-BR" b="1" dirty="0">
                    <a:latin typeface="Book Antiqua" panose="02040602050305030304" pitchFamily="18" charset="0"/>
                  </a:rPr>
                  <a:t>Complexidade de espaço</a:t>
                </a:r>
                <a:r>
                  <a:rPr lang="pt-BR" dirty="0">
                    <a:latin typeface="Book Antiqua" panose="0204060205030503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dirty="0">
                  <a:latin typeface="Book Antiqua" panose="02040602050305030304" pitchFamily="18" charset="0"/>
                </a:endParaRPr>
              </a:p>
            </p:txBody>
          </p:sp>
        </mc:Choice>
        <mc:Fallback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00F16DB5-973A-D9C0-DFA9-DAEF8F3B57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2848" y="4309935"/>
                <a:ext cx="5429211" cy="646331"/>
              </a:xfrm>
              <a:prstGeom prst="rect">
                <a:avLst/>
              </a:prstGeom>
              <a:blipFill>
                <a:blip r:embed="rId2"/>
                <a:stretch>
                  <a:fillRect l="-897" t="-3704" b="-13889"/>
                </a:stretch>
              </a:blipFill>
              <a:ln>
                <a:solidFill>
                  <a:schemeClr val="dk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Imagem 13">
            <a:extLst>
              <a:ext uri="{FF2B5EF4-FFF2-40B4-BE49-F238E27FC236}">
                <a16:creationId xmlns:a16="http://schemas.microsoft.com/office/drawing/2014/main" id="{2FD72F36-1AF0-02BF-E7EF-355A05C977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33" t="56180" r="39747" b="26142"/>
          <a:stretch/>
        </p:blipFill>
        <p:spPr>
          <a:xfrm>
            <a:off x="6533630" y="2482772"/>
            <a:ext cx="5572704" cy="1596068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5A11A28D-587C-1122-DE9C-AA979D202D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786" t="11986" r="33427" b="48014"/>
          <a:stretch/>
        </p:blipFill>
        <p:spPr>
          <a:xfrm>
            <a:off x="143837" y="2264436"/>
            <a:ext cx="5989556" cy="330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886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F94C01-1B01-91E4-E8CB-1CC5DC06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51" y="251684"/>
            <a:ext cx="11408898" cy="732155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Book Antiqua" panose="02040602050305030304" pitchFamily="18" charset="0"/>
              </a:rPr>
              <a:t>Problema 1:</a:t>
            </a:r>
            <a:r>
              <a:rPr lang="pt-BR" sz="2800" dirty="0">
                <a:latin typeface="Book Antiqua" panose="02040602050305030304" pitchFamily="18" charset="0"/>
              </a:rPr>
              <a:t> Money Change Again</a:t>
            </a:r>
            <a:endParaRPr lang="pt-BR" sz="2800" dirty="0"/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C2095C9A-18EF-33C8-241D-7B14B9D94331}"/>
              </a:ext>
            </a:extLst>
          </p:cNvPr>
          <p:cNvCxnSpPr>
            <a:cxnSpLocks/>
          </p:cNvCxnSpPr>
          <p:nvPr/>
        </p:nvCxnSpPr>
        <p:spPr>
          <a:xfrm>
            <a:off x="6218834" y="1107804"/>
            <a:ext cx="0" cy="512418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421E128D-4E62-1047-7967-4B84697456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15" t="35506" r="24831" b="13258"/>
          <a:stretch/>
        </p:blipFill>
        <p:spPr>
          <a:xfrm>
            <a:off x="154057" y="1842427"/>
            <a:ext cx="5941943" cy="3654937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91F0543-A40E-F292-0871-C137F1612D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04" t="36853" r="25337" b="23745"/>
          <a:stretch/>
        </p:blipFill>
        <p:spPr>
          <a:xfrm>
            <a:off x="6341669" y="1842427"/>
            <a:ext cx="5578865" cy="270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024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F94C01-1B01-91E4-E8CB-1CC5DC06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51" y="251684"/>
            <a:ext cx="11408898" cy="732155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Book Antiqua" panose="02040602050305030304" pitchFamily="18" charset="0"/>
              </a:rPr>
              <a:t>Problema 1:</a:t>
            </a:r>
            <a:r>
              <a:rPr lang="pt-BR" sz="2800" dirty="0">
                <a:latin typeface="Book Antiqua" panose="02040602050305030304" pitchFamily="18" charset="0"/>
              </a:rPr>
              <a:t> Money Change Again</a:t>
            </a:r>
            <a:endParaRPr lang="pt-BR" sz="28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E942DA-3B9B-997B-4EB6-4D7872048F2C}"/>
              </a:ext>
            </a:extLst>
          </p:cNvPr>
          <p:cNvSpPr txBox="1"/>
          <p:nvPr/>
        </p:nvSpPr>
        <p:spPr>
          <a:xfrm>
            <a:off x="373619" y="1481266"/>
            <a:ext cx="10071545" cy="378982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r>
              <a:rPr lang="pt-BR" b="1" dirty="0">
                <a:latin typeface="Book Antiqua" panose="02040602050305030304" pitchFamily="18" charset="0"/>
              </a:rPr>
              <a:t>Algoritmo recursivo</a:t>
            </a:r>
            <a:endParaRPr lang="pt-BR" dirty="0">
              <a:latin typeface="Book Antiqua" panose="0204060205030503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49E2A182-5277-8FD0-7278-6B554D98F7F3}"/>
                  </a:ext>
                </a:extLst>
              </p:cNvPr>
              <p:cNvSpPr txBox="1"/>
              <p:nvPr/>
            </p:nvSpPr>
            <p:spPr>
              <a:xfrm>
                <a:off x="391551" y="5884661"/>
                <a:ext cx="10071545" cy="646331"/>
              </a:xfrm>
              <a:prstGeom prst="rect">
                <a:avLst/>
              </a:prstGeom>
              <a:noFill/>
              <a:ln>
                <a:solidFill>
                  <a:schemeClr val="dk1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pt-BR" b="1" dirty="0">
                    <a:latin typeface="Book Antiqua" panose="02040602050305030304" pitchFamily="18" charset="0"/>
                  </a:rPr>
                  <a:t>Complexidade de tempo</a:t>
                </a:r>
                <a:r>
                  <a:rPr lang="pt-BR" dirty="0">
                    <a:latin typeface="Book Antiqua" panose="0204060205030503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dirty="0">
                  <a:latin typeface="Book Antiqua" panose="02040602050305030304" pitchFamily="18" charset="0"/>
                </a:endParaRPr>
              </a:p>
              <a:p>
                <a:r>
                  <a:rPr lang="pt-BR" b="1" dirty="0">
                    <a:latin typeface="Book Antiqua" panose="02040602050305030304" pitchFamily="18" charset="0"/>
                  </a:rPr>
                  <a:t>Complexidade de espaço</a:t>
                </a:r>
                <a:r>
                  <a:rPr lang="pt-BR" dirty="0">
                    <a:latin typeface="Book Antiqua" panose="0204060205030503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dirty="0">
                  <a:latin typeface="Book Antiqua" panose="02040602050305030304" pitchFamily="18" charset="0"/>
                </a:endParaRPr>
              </a:p>
            </p:txBody>
          </p:sp>
        </mc:Choice>
        <mc:Fallback xmlns=""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49E2A182-5277-8FD0-7278-6B554D98F7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551" y="5884661"/>
                <a:ext cx="10071545" cy="646331"/>
              </a:xfrm>
              <a:prstGeom prst="rect">
                <a:avLst/>
              </a:prstGeom>
              <a:blipFill>
                <a:blip r:embed="rId2"/>
                <a:stretch>
                  <a:fillRect l="-423" t="-3704" b="-13889"/>
                </a:stretch>
              </a:blipFill>
              <a:ln>
                <a:solidFill>
                  <a:schemeClr val="dk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m 5">
            <a:extLst>
              <a:ext uri="{FF2B5EF4-FFF2-40B4-BE49-F238E27FC236}">
                <a16:creationId xmlns:a16="http://schemas.microsoft.com/office/drawing/2014/main" id="{34276594-53B6-BC9E-2B13-010B79B792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29" t="11986" r="25169" b="55655"/>
          <a:stretch/>
        </p:blipFill>
        <p:spPr>
          <a:xfrm>
            <a:off x="373619" y="1970833"/>
            <a:ext cx="10071545" cy="380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85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F94C01-1B01-91E4-E8CB-1CC5DC06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51" y="251684"/>
            <a:ext cx="11408898" cy="732155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Book Antiqua" panose="02040602050305030304" pitchFamily="18" charset="0"/>
              </a:rPr>
              <a:t>Problema 1:</a:t>
            </a:r>
            <a:r>
              <a:rPr lang="pt-BR" sz="2800" dirty="0">
                <a:latin typeface="Book Antiqua" panose="02040602050305030304" pitchFamily="18" charset="0"/>
              </a:rPr>
              <a:t> Money Change Again</a:t>
            </a:r>
            <a:endParaRPr lang="pt-BR" sz="28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E942DA-3B9B-997B-4EB6-4D7872048F2C}"/>
              </a:ext>
            </a:extLst>
          </p:cNvPr>
          <p:cNvSpPr txBox="1"/>
          <p:nvPr/>
        </p:nvSpPr>
        <p:spPr>
          <a:xfrm>
            <a:off x="373619" y="1481266"/>
            <a:ext cx="10071545" cy="378982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r>
              <a:rPr lang="pt-BR" b="1" dirty="0">
                <a:latin typeface="Book Antiqua" panose="02040602050305030304" pitchFamily="18" charset="0"/>
              </a:rPr>
              <a:t>Algoritmo iterativo</a:t>
            </a:r>
            <a:endParaRPr lang="pt-BR" dirty="0">
              <a:latin typeface="Book Antiqua" panose="0204060205030503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49E2A182-5277-8FD0-7278-6B554D98F7F3}"/>
                  </a:ext>
                </a:extLst>
              </p:cNvPr>
              <p:cNvSpPr txBox="1"/>
              <p:nvPr/>
            </p:nvSpPr>
            <p:spPr>
              <a:xfrm>
                <a:off x="373618" y="5726347"/>
                <a:ext cx="10071545" cy="646331"/>
              </a:xfrm>
              <a:prstGeom prst="rect">
                <a:avLst/>
              </a:prstGeom>
              <a:noFill/>
              <a:ln>
                <a:solidFill>
                  <a:schemeClr val="dk1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pt-BR" b="1" dirty="0">
                    <a:latin typeface="Book Antiqua" panose="02040602050305030304" pitchFamily="18" charset="0"/>
                  </a:rPr>
                  <a:t>Complexidade de tempo</a:t>
                </a:r>
                <a:r>
                  <a:rPr lang="pt-BR" dirty="0">
                    <a:latin typeface="Book Antiqua" panose="0204060205030503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dirty="0">
                  <a:latin typeface="Book Antiqua" panose="02040602050305030304" pitchFamily="18" charset="0"/>
                </a:endParaRPr>
              </a:p>
              <a:p>
                <a:r>
                  <a:rPr lang="pt-BR" b="1" dirty="0">
                    <a:latin typeface="Book Antiqua" panose="02040602050305030304" pitchFamily="18" charset="0"/>
                  </a:rPr>
                  <a:t>Complexidade de espaço</a:t>
                </a:r>
                <a:r>
                  <a:rPr lang="pt-BR" dirty="0">
                    <a:latin typeface="Book Antiqua" panose="0204060205030503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dirty="0">
                  <a:latin typeface="Book Antiqua" panose="02040602050305030304" pitchFamily="18" charset="0"/>
                </a:endParaRPr>
              </a:p>
            </p:txBody>
          </p:sp>
        </mc:Choice>
        <mc:Fallback xmlns=""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49E2A182-5277-8FD0-7278-6B554D98F7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618" y="5726347"/>
                <a:ext cx="10071545" cy="646331"/>
              </a:xfrm>
              <a:prstGeom prst="rect">
                <a:avLst/>
              </a:prstGeom>
              <a:blipFill>
                <a:blip r:embed="rId2"/>
                <a:stretch>
                  <a:fillRect l="-423" t="-3704" b="-13889"/>
                </a:stretch>
              </a:blipFill>
              <a:ln>
                <a:solidFill>
                  <a:schemeClr val="dk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m 4">
            <a:extLst>
              <a:ext uri="{FF2B5EF4-FFF2-40B4-BE49-F238E27FC236}">
                <a16:creationId xmlns:a16="http://schemas.microsoft.com/office/drawing/2014/main" id="{E7B176A6-977A-45AC-305D-55E071E703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61" t="40749" r="29466" b="34532"/>
          <a:stretch/>
        </p:blipFill>
        <p:spPr>
          <a:xfrm>
            <a:off x="391551" y="2191744"/>
            <a:ext cx="10095450" cy="318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79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F94C01-1B01-91E4-E8CB-1CC5DC06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51" y="251684"/>
            <a:ext cx="11408898" cy="732155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Book Antiqua" panose="02040602050305030304" pitchFamily="18" charset="0"/>
              </a:rPr>
              <a:t>Problema 1:</a:t>
            </a:r>
            <a:r>
              <a:rPr lang="pt-BR" sz="2800" dirty="0">
                <a:latin typeface="Book Antiqua" panose="02040602050305030304" pitchFamily="18" charset="0"/>
              </a:rPr>
              <a:t> Money Change Again</a:t>
            </a:r>
            <a:endParaRPr lang="pt-BR" sz="28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E942DA-3B9B-997B-4EB6-4D7872048F2C}"/>
              </a:ext>
            </a:extLst>
          </p:cNvPr>
          <p:cNvSpPr txBox="1"/>
          <p:nvPr/>
        </p:nvSpPr>
        <p:spPr>
          <a:xfrm>
            <a:off x="373619" y="1844088"/>
            <a:ext cx="748611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r>
              <a:rPr lang="pt-BR" b="1" dirty="0">
                <a:latin typeface="Book Antiqua" panose="02040602050305030304" pitchFamily="18" charset="0"/>
              </a:rPr>
              <a:t>Inicialização</a:t>
            </a:r>
            <a:endParaRPr lang="pt-BR" dirty="0">
              <a:latin typeface="Book Antiqua" panose="02040602050305030304" pitchFamily="18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925CC322-941E-21A5-FBF4-D4285DB2D1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29" t="70263" r="48258" b="15655"/>
          <a:stretch/>
        </p:blipFill>
        <p:spPr>
          <a:xfrm>
            <a:off x="391551" y="2388497"/>
            <a:ext cx="7486111" cy="236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443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F94C01-1B01-91E4-E8CB-1CC5DC06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51" y="251684"/>
            <a:ext cx="11408898" cy="732155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Book Antiqua" panose="02040602050305030304" pitchFamily="18" charset="0"/>
              </a:rPr>
              <a:t>Problema 2:</a:t>
            </a:r>
            <a:r>
              <a:rPr lang="pt-BR" sz="2800" dirty="0">
                <a:latin typeface="Book Antiqua" panose="02040602050305030304" pitchFamily="18" charset="0"/>
              </a:rPr>
              <a:t> Primitive Calculator</a:t>
            </a:r>
            <a:endParaRPr lang="pt-BR" sz="2800" dirty="0"/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C2095C9A-18EF-33C8-241D-7B14B9D94331}"/>
              </a:ext>
            </a:extLst>
          </p:cNvPr>
          <p:cNvCxnSpPr>
            <a:cxnSpLocks/>
          </p:cNvCxnSpPr>
          <p:nvPr/>
        </p:nvCxnSpPr>
        <p:spPr>
          <a:xfrm>
            <a:off x="6134586" y="1084686"/>
            <a:ext cx="0" cy="512418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5CB1BE82-A64B-5FC2-FF47-12E1C45F75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27" t="34606" r="33933" b="30786"/>
          <a:stretch/>
        </p:blipFill>
        <p:spPr>
          <a:xfrm>
            <a:off x="282790" y="1084686"/>
            <a:ext cx="5648826" cy="257881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7AC0B2E-DE43-3905-B4D3-D79581CC3F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20" t="21573" r="24848" b="48464"/>
          <a:stretch/>
        </p:blipFill>
        <p:spPr>
          <a:xfrm>
            <a:off x="282789" y="3949281"/>
            <a:ext cx="5807277" cy="2112471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32910A1F-AF93-3B15-7A75-06BC939CDE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652" t="26367" r="25016" b="24794"/>
          <a:stretch/>
        </p:blipFill>
        <p:spPr>
          <a:xfrm>
            <a:off x="6293036" y="1627320"/>
            <a:ext cx="5697434" cy="337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898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D6E942DA-3B9B-997B-4EB6-4D7872048F2C}"/>
              </a:ext>
            </a:extLst>
          </p:cNvPr>
          <p:cNvSpPr txBox="1"/>
          <p:nvPr/>
        </p:nvSpPr>
        <p:spPr>
          <a:xfrm>
            <a:off x="203977" y="1047348"/>
            <a:ext cx="6543409" cy="369245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r>
              <a:rPr lang="pt-BR" b="1" dirty="0">
                <a:latin typeface="Book Antiqua" panose="02040602050305030304" pitchFamily="18" charset="0"/>
              </a:rPr>
              <a:t>Algoritmo</a:t>
            </a:r>
            <a:endParaRPr lang="pt-BR" dirty="0">
              <a:latin typeface="Book Antiqua" panose="0204060205030503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49E2A182-5277-8FD0-7278-6B554D98F7F3}"/>
                  </a:ext>
                </a:extLst>
              </p:cNvPr>
              <p:cNvSpPr txBox="1"/>
              <p:nvPr/>
            </p:nvSpPr>
            <p:spPr>
              <a:xfrm>
                <a:off x="7067017" y="4555673"/>
                <a:ext cx="4859433" cy="646331"/>
              </a:xfrm>
              <a:prstGeom prst="rect">
                <a:avLst/>
              </a:prstGeom>
              <a:noFill/>
              <a:ln>
                <a:solidFill>
                  <a:schemeClr val="dk1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pt-BR" b="1" dirty="0">
                    <a:latin typeface="Book Antiqua" panose="02040602050305030304" pitchFamily="18" charset="0"/>
                  </a:rPr>
                  <a:t>Complexidade de tempo</a:t>
                </a:r>
                <a:r>
                  <a:rPr lang="pt-BR" dirty="0">
                    <a:latin typeface="Book Antiqua" panose="0204060205030503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dirty="0">
                  <a:latin typeface="Book Antiqua" panose="02040602050305030304" pitchFamily="18" charset="0"/>
                </a:endParaRPr>
              </a:p>
              <a:p>
                <a:r>
                  <a:rPr lang="pt-BR" b="1" dirty="0">
                    <a:latin typeface="Book Antiqua" panose="02040602050305030304" pitchFamily="18" charset="0"/>
                  </a:rPr>
                  <a:t>Complexidade de espaço</a:t>
                </a:r>
                <a:r>
                  <a:rPr lang="pt-BR" dirty="0">
                    <a:latin typeface="Book Antiqua" panose="0204060205030503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dirty="0">
                  <a:latin typeface="Book Antiqua" panose="02040602050305030304" pitchFamily="18" charset="0"/>
                </a:endParaRPr>
              </a:p>
            </p:txBody>
          </p:sp>
        </mc:Choice>
        <mc:Fallback xmlns=""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49E2A182-5277-8FD0-7278-6B554D98F7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7017" y="4555673"/>
                <a:ext cx="4859433" cy="646331"/>
              </a:xfrm>
              <a:prstGeom prst="rect">
                <a:avLst/>
              </a:prstGeom>
              <a:blipFill>
                <a:blip r:embed="rId2"/>
                <a:stretch>
                  <a:fillRect l="-876" t="-3704" b="-13889"/>
                </a:stretch>
              </a:blipFill>
              <a:ln>
                <a:solidFill>
                  <a:schemeClr val="dk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B735D32C-E1C9-BB86-711C-E6195283BA89}"/>
              </a:ext>
            </a:extLst>
          </p:cNvPr>
          <p:cNvCxnSpPr>
            <a:cxnSpLocks/>
          </p:cNvCxnSpPr>
          <p:nvPr/>
        </p:nvCxnSpPr>
        <p:spPr>
          <a:xfrm>
            <a:off x="6927751" y="1047348"/>
            <a:ext cx="0" cy="541310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E4D75912-B238-C072-0548-7F8F2A91F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545" t="12135" r="32752" b="37079"/>
          <a:stretch/>
        </p:blipFill>
        <p:spPr>
          <a:xfrm>
            <a:off x="203977" y="1721731"/>
            <a:ext cx="6543411" cy="4592582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49E2C5E7-DE01-C19A-DFCB-4143E8EFCB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882" t="43745" r="43455" b="37079"/>
          <a:stretch/>
        </p:blipFill>
        <p:spPr>
          <a:xfrm>
            <a:off x="7067016" y="1955078"/>
            <a:ext cx="4859433" cy="1767066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D6A9740D-EA63-923F-4F5F-38AA9E833BC0}"/>
              </a:ext>
            </a:extLst>
          </p:cNvPr>
          <p:cNvSpPr txBox="1">
            <a:spLocks/>
          </p:cNvSpPr>
          <p:nvPr/>
        </p:nvSpPr>
        <p:spPr>
          <a:xfrm>
            <a:off x="391551" y="236940"/>
            <a:ext cx="11408898" cy="7321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800" b="1">
                <a:latin typeface="Book Antiqua" panose="02040602050305030304" pitchFamily="18" charset="0"/>
              </a:rPr>
              <a:t>Problema 2:</a:t>
            </a:r>
            <a:r>
              <a:rPr lang="pt-BR" sz="2800">
                <a:latin typeface="Book Antiqua" panose="02040602050305030304" pitchFamily="18" charset="0"/>
              </a:rPr>
              <a:t> Primitive Calculator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305093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F94C01-1B01-91E4-E8CB-1CC5DC06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51" y="283052"/>
            <a:ext cx="11408898" cy="732155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Book Antiqua" panose="02040602050305030304" pitchFamily="18" charset="0"/>
              </a:rPr>
              <a:t>Problema 3:</a:t>
            </a:r>
            <a:r>
              <a:rPr lang="pt-BR" sz="2800" dirty="0">
                <a:latin typeface="Book Antiqua" panose="02040602050305030304" pitchFamily="18" charset="0"/>
              </a:rPr>
              <a:t> Edit Distance</a:t>
            </a:r>
            <a:endParaRPr lang="pt-BR" sz="2800" dirty="0"/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C2095C9A-18EF-33C8-241D-7B14B9D94331}"/>
              </a:ext>
            </a:extLst>
          </p:cNvPr>
          <p:cNvCxnSpPr>
            <a:cxnSpLocks/>
          </p:cNvCxnSpPr>
          <p:nvPr/>
        </p:nvCxnSpPr>
        <p:spPr>
          <a:xfrm>
            <a:off x="6284357" y="1015207"/>
            <a:ext cx="0" cy="512418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8B6CFECD-A2D4-F669-2F24-169A9EF3A7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24" t="23370" r="32668" b="12210"/>
          <a:stretch/>
        </p:blipFill>
        <p:spPr>
          <a:xfrm>
            <a:off x="547623" y="1260450"/>
            <a:ext cx="5548377" cy="4878941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49A79955-B720-5254-3446-4ECD8B2509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927" t="64270" r="27275" b="16723"/>
          <a:stretch/>
        </p:blipFill>
        <p:spPr>
          <a:xfrm>
            <a:off x="6472715" y="4980379"/>
            <a:ext cx="5095982" cy="1303483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EAD6EB10-8142-8752-564D-D51B5B39F4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124" t="50000" r="32079" b="29887"/>
          <a:stretch/>
        </p:blipFill>
        <p:spPr>
          <a:xfrm>
            <a:off x="6548395" y="794913"/>
            <a:ext cx="5095983" cy="1379305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A7443495-C074-377D-7A3E-147302D247D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927" t="27565" r="27275" b="53428"/>
          <a:stretch/>
        </p:blipFill>
        <p:spPr>
          <a:xfrm>
            <a:off x="6472715" y="2925557"/>
            <a:ext cx="5095982" cy="1303483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4B9C594E-068D-992D-E9DD-11A0CFBF263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910" t="40497" r="40674" b="50000"/>
          <a:stretch/>
        </p:blipFill>
        <p:spPr>
          <a:xfrm>
            <a:off x="6818622" y="2168524"/>
            <a:ext cx="1620834" cy="697861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539A96D8-0B0A-9B26-167B-FB2D24EB461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4831" t="78502" r="38820" b="12697"/>
          <a:stretch/>
        </p:blipFill>
        <p:spPr>
          <a:xfrm>
            <a:off x="6711636" y="4272187"/>
            <a:ext cx="2196059" cy="66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5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D6E942DA-3B9B-997B-4EB6-4D7872048F2C}"/>
              </a:ext>
            </a:extLst>
          </p:cNvPr>
          <p:cNvSpPr txBox="1"/>
          <p:nvPr/>
        </p:nvSpPr>
        <p:spPr>
          <a:xfrm>
            <a:off x="143838" y="1518542"/>
            <a:ext cx="595215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dk1"/>
            </a:solidFill>
          </a:ln>
        </p:spPr>
        <p:txBody>
          <a:bodyPr wrap="square">
            <a:spAutoFit/>
          </a:bodyPr>
          <a:lstStyle/>
          <a:p>
            <a:r>
              <a:rPr lang="pt-BR" b="1" dirty="0">
                <a:latin typeface="Book Antiqua" panose="02040602050305030304" pitchFamily="18" charset="0"/>
              </a:rPr>
              <a:t>Algoritmo</a:t>
            </a:r>
            <a:endParaRPr lang="pt-BR" dirty="0">
              <a:latin typeface="Book Antiqua" panose="0204060205030503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49E2A182-5277-8FD0-7278-6B554D98F7F3}"/>
                  </a:ext>
                </a:extLst>
              </p:cNvPr>
              <p:cNvSpPr txBox="1"/>
              <p:nvPr/>
            </p:nvSpPr>
            <p:spPr>
              <a:xfrm>
                <a:off x="6605377" y="4196920"/>
                <a:ext cx="5314486" cy="646331"/>
              </a:xfrm>
              <a:prstGeom prst="rect">
                <a:avLst/>
              </a:prstGeom>
              <a:noFill/>
              <a:ln>
                <a:solidFill>
                  <a:schemeClr val="dk1"/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pt-BR" b="1" dirty="0">
                    <a:latin typeface="Book Antiqua" panose="02040602050305030304" pitchFamily="18" charset="0"/>
                  </a:rPr>
                  <a:t>Complexidade de tempo</a:t>
                </a:r>
                <a:r>
                  <a:rPr lang="pt-BR" dirty="0">
                    <a:latin typeface="Book Antiqua" panose="0204060205030503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pt-B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  <m:r>
                          <a:rPr lang="pt-B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endParaRPr lang="pt-BR" dirty="0">
                  <a:latin typeface="Book Antiqua" panose="02040602050305030304" pitchFamily="18" charset="0"/>
                </a:endParaRPr>
              </a:p>
              <a:p>
                <a:r>
                  <a:rPr lang="pt-BR" b="1" dirty="0">
                    <a:latin typeface="Book Antiqua" panose="02040602050305030304" pitchFamily="18" charset="0"/>
                  </a:rPr>
                  <a:t>Complexidade de espaço</a:t>
                </a:r>
                <a:r>
                  <a:rPr lang="pt-BR" dirty="0">
                    <a:latin typeface="Book Antiqua" panose="0204060205030503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pt-B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dirty="0">
                  <a:latin typeface="Book Antiqua" panose="02040602050305030304" pitchFamily="18" charset="0"/>
                </a:endParaRPr>
              </a:p>
            </p:txBody>
          </p:sp>
        </mc:Choice>
        <mc:Fallback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49E2A182-5277-8FD0-7278-6B554D98F7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5377" y="4196920"/>
                <a:ext cx="5314486" cy="646331"/>
              </a:xfrm>
              <a:prstGeom prst="rect">
                <a:avLst/>
              </a:prstGeom>
              <a:blipFill>
                <a:blip r:embed="rId2"/>
                <a:stretch>
                  <a:fillRect l="-916" t="-3704" b="-13889"/>
                </a:stretch>
              </a:blipFill>
              <a:ln>
                <a:solidFill>
                  <a:schemeClr val="dk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B735D32C-E1C9-BB86-711C-E6195283BA89}"/>
              </a:ext>
            </a:extLst>
          </p:cNvPr>
          <p:cNvCxnSpPr>
            <a:cxnSpLocks/>
          </p:cNvCxnSpPr>
          <p:nvPr/>
        </p:nvCxnSpPr>
        <p:spPr>
          <a:xfrm>
            <a:off x="6352398" y="1289902"/>
            <a:ext cx="0" cy="512418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ítulo 1">
            <a:extLst>
              <a:ext uri="{FF2B5EF4-FFF2-40B4-BE49-F238E27FC236}">
                <a16:creationId xmlns:a16="http://schemas.microsoft.com/office/drawing/2014/main" id="{E6D8EFB4-2825-989E-717D-ACC8883CF69C}"/>
              </a:ext>
            </a:extLst>
          </p:cNvPr>
          <p:cNvSpPr txBox="1">
            <a:spLocks/>
          </p:cNvSpPr>
          <p:nvPr/>
        </p:nvSpPr>
        <p:spPr>
          <a:xfrm>
            <a:off x="391551" y="283052"/>
            <a:ext cx="11408898" cy="7321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800" b="1">
                <a:latin typeface="Book Antiqua" panose="02040602050305030304" pitchFamily="18" charset="0"/>
              </a:rPr>
              <a:t>Problema 3:</a:t>
            </a:r>
            <a:r>
              <a:rPr lang="pt-BR" sz="2800">
                <a:latin typeface="Book Antiqua" panose="02040602050305030304" pitchFamily="18" charset="0"/>
              </a:rPr>
              <a:t> Edit Distance</a:t>
            </a:r>
            <a:endParaRPr lang="pt-BR" sz="28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78E43BB-5619-B291-BCEF-6299044135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786" t="12434" r="38736" b="47715"/>
          <a:stretch/>
        </p:blipFill>
        <p:spPr>
          <a:xfrm>
            <a:off x="143839" y="2062536"/>
            <a:ext cx="5955582" cy="376291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AF80505D-F7BE-49FE-0198-7994DBF6BA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955" t="54233" r="44634" b="39925"/>
          <a:stretch/>
        </p:blipFill>
        <p:spPr>
          <a:xfrm>
            <a:off x="6605376" y="3205663"/>
            <a:ext cx="5314487" cy="593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724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82d50200-b722-4948-868e-d23662ce2148">
      <UserInfo>
        <DisplayName>Especialista em Algoritmos e Otimização Members</DisplayName>
        <AccountId>7</AccountId>
        <AccountType/>
      </UserInfo>
    </SharedWithUsers>
    <TaxCatchAll xmlns="82d50200-b722-4948-868e-d23662ce2148" xsi:nil="true"/>
    <lcf76f155ced4ddcb4097134ff3c332f xmlns="1ed125a3-6a06-474e-bba3-c0159e3e78ba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87091CD0DCBC240B64C83789D47FCA0" ma:contentTypeVersion="12" ma:contentTypeDescription="Crie um novo documento." ma:contentTypeScope="" ma:versionID="bbcaf180cec0513ae3c5276dfd9d1c8c">
  <xsd:schema xmlns:xsd="http://www.w3.org/2001/XMLSchema" xmlns:xs="http://www.w3.org/2001/XMLSchema" xmlns:p="http://schemas.microsoft.com/office/2006/metadata/properties" xmlns:ns2="1ed125a3-6a06-474e-bba3-c0159e3e78ba" xmlns:ns3="82d50200-b722-4948-868e-d23662ce2148" targetNamespace="http://schemas.microsoft.com/office/2006/metadata/properties" ma:root="true" ma:fieldsID="b07cfe5ab969f2bc87f480dc1700fa80" ns2:_="" ns3:_="">
    <xsd:import namespace="1ed125a3-6a06-474e-bba3-c0159e3e78ba"/>
    <xsd:import namespace="82d50200-b722-4948-868e-d23662ce214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d125a3-6a06-474e-bba3-c0159e3e7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Marcações de imagem" ma:readOnly="false" ma:fieldId="{5cf76f15-5ced-4ddc-b409-7134ff3c332f}" ma:taxonomyMulti="true" ma:sspId="d566a8fd-94ed-4d49-8999-3a54f140f0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d50200-b722-4948-868e-d23662ce2148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c3b1cb82-2f33-4cb8-8f6d-0731aa914f4a}" ma:internalName="TaxCatchAll" ma:showField="CatchAllData" ma:web="82d50200-b722-4948-868e-d23662ce214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B9B613-504A-4D51-8AF4-0EE4F31DCF1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236551C-98FD-40C5-AE6C-7CE2CBC8121A}">
  <ds:schemaRefs>
    <ds:schemaRef ds:uri="http://schemas.microsoft.com/office/2006/metadata/properties"/>
    <ds:schemaRef ds:uri="http://schemas.microsoft.com/office/infopath/2007/PartnerControls"/>
    <ds:schemaRef ds:uri="82d50200-b722-4948-868e-d23662ce2148"/>
    <ds:schemaRef ds:uri="1ed125a3-6a06-474e-bba3-c0159e3e78ba"/>
  </ds:schemaRefs>
</ds:datastoreItem>
</file>

<file path=customXml/itemProps3.xml><?xml version="1.0" encoding="utf-8"?>
<ds:datastoreItem xmlns:ds="http://schemas.openxmlformats.org/officeDocument/2006/customXml" ds:itemID="{E90FE488-3969-4F31-8A09-C6954D1DA85A}"/>
</file>

<file path=docProps/app.xml><?xml version="1.0" encoding="utf-8"?>
<Properties xmlns="http://schemas.openxmlformats.org/officeDocument/2006/extended-properties" xmlns:vt="http://schemas.openxmlformats.org/officeDocument/2006/docPropsVTypes">
  <TotalTime>3489</TotalTime>
  <Words>181</Words>
  <Application>Microsoft Office PowerPoint</Application>
  <PresentationFormat>Widescreen</PresentationFormat>
  <Paragraphs>29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Book Antiqua</vt:lpstr>
      <vt:lpstr>Calibri</vt:lpstr>
      <vt:lpstr>Calibri Light</vt:lpstr>
      <vt:lpstr>Cambria Math</vt:lpstr>
      <vt:lpstr>Tema do Office</vt:lpstr>
      <vt:lpstr>  Programa de Formação de Especialistas em Algoritmos e Otimização</vt:lpstr>
      <vt:lpstr>Problema 1: Money Change Again</vt:lpstr>
      <vt:lpstr>Problema 1: Money Change Again</vt:lpstr>
      <vt:lpstr>Problema 1: Money Change Again</vt:lpstr>
      <vt:lpstr>Problema 1: Money Change Again</vt:lpstr>
      <vt:lpstr>Problema 2: Primitive Calculator</vt:lpstr>
      <vt:lpstr>Apresentação do PowerPoint</vt:lpstr>
      <vt:lpstr>Problema 3: Edit Distance</vt:lpstr>
      <vt:lpstr>Apresentação do PowerPoint</vt:lpstr>
      <vt:lpstr>Problema 4: Longest Common Subsequence of Two Sequences</vt:lpstr>
      <vt:lpstr>Problema 4: Longest Common Subsequence of Two Sequences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Programa de Formação de Especialistas em Algoritmos e Otimização</dc:title>
  <dc:creator>David Sotelo Pinheiro da Silva</dc:creator>
  <cp:lastModifiedBy>David Sotelo Pinheiro da Silva</cp:lastModifiedBy>
  <cp:revision>3</cp:revision>
  <dcterms:created xsi:type="dcterms:W3CDTF">2023-02-23T20:11:02Z</dcterms:created>
  <dcterms:modified xsi:type="dcterms:W3CDTF">2023-03-17T16:25:03Z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0x010100687091CD0DCBC240B64C83789D47FCA0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  <property fmtid="{D5CDD505-2E9C-101B-9397-08002B2CF9AE}" pid="7" name="_activity">
    <vt:lpwstr>{"FileActivityType":"9","FileActivityTimeStamp":"2023-02-24T19:20:18.567Z","FileActivityUsersOnPage":[{"DisplayName":"David Sotelo Pinheiro da Silva","Id":"david@petrobras.com.br"},{"DisplayName":"Especialista em Algoritmos e Otimização Members","Id":"fa1a0e77-5eb5-466d-80c1-89dae621703d"}],"FileActivityNavigationId":null}</vt:lpwstr>
  </property>
  <property fmtid="{D5CDD505-2E9C-101B-9397-08002B2CF9AE}" pid="8" name="MSIP_Label_4bab8652-cb8e-45ed-9aff-00ed76a575bf_Enabled">
    <vt:lpwstr>true</vt:lpwstr>
  </property>
  <property fmtid="{D5CDD505-2E9C-101B-9397-08002B2CF9AE}" pid="9" name="MSIP_Label_4bab8652-cb8e-45ed-9aff-00ed76a575bf_SetDate">
    <vt:lpwstr>2023-03-09T10:23:51Z</vt:lpwstr>
  </property>
  <property fmtid="{D5CDD505-2E9C-101B-9397-08002B2CF9AE}" pid="10" name="MSIP_Label_4bab8652-cb8e-45ed-9aff-00ed76a575bf_Method">
    <vt:lpwstr>Privileged</vt:lpwstr>
  </property>
  <property fmtid="{D5CDD505-2E9C-101B-9397-08002B2CF9AE}" pid="11" name="MSIP_Label_4bab8652-cb8e-45ed-9aff-00ed76a575bf_Name">
    <vt:lpwstr>INTERNA_SUBLABEL-2</vt:lpwstr>
  </property>
  <property fmtid="{D5CDD505-2E9C-101B-9397-08002B2CF9AE}" pid="12" name="MSIP_Label_4bab8652-cb8e-45ed-9aff-00ed76a575bf_SiteId">
    <vt:lpwstr>5b6f6241-9a57-4be4-8e50-1dfa72e79a57</vt:lpwstr>
  </property>
  <property fmtid="{D5CDD505-2E9C-101B-9397-08002B2CF9AE}" pid="13" name="MSIP_Label_4bab8652-cb8e-45ed-9aff-00ed76a575bf_ActionId">
    <vt:lpwstr>ccbf4703-2187-4c7b-8c7a-7b88d94b0c42</vt:lpwstr>
  </property>
  <property fmtid="{D5CDD505-2E9C-101B-9397-08002B2CF9AE}" pid="14" name="MSIP_Label_4bab8652-cb8e-45ed-9aff-00ed76a575bf_ContentBits">
    <vt:lpwstr>2</vt:lpwstr>
  </property>
</Properties>
</file>

<file path=docProps/thumbnail.jpeg>
</file>